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0"/>
  </p:notesMasterIdLst>
  <p:sldIdLst>
    <p:sldId id="261" r:id="rId5"/>
    <p:sldId id="264" r:id="rId6"/>
    <p:sldId id="262" r:id="rId7"/>
    <p:sldId id="263" r:id="rId8"/>
    <p:sldId id="265" r:id="rId9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EDD"/>
    <a:srgbClr val="8F993E"/>
    <a:srgbClr val="8031A7"/>
    <a:srgbClr val="2CD5C4"/>
    <a:srgbClr val="A7C6ED"/>
    <a:srgbClr val="CEFF8C"/>
    <a:srgbClr val="275D38"/>
    <a:srgbClr val="5A71DF"/>
    <a:srgbClr val="FDAA63"/>
    <a:srgbClr val="250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>
      <p:cViewPr varScale="1">
        <p:scale>
          <a:sx n="146" d="100"/>
          <a:sy n="146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AC9B7B-DDAE-406B-BF4B-491DDF37D6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45572C-CE63-4BAD-9E63-7FFFAAA49B1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DC7CED-1651-4B1A-9ACD-ADF8250895F8}" type="datetimeFigureOut">
              <a:rPr lang="LID4096"/>
              <a:pPr>
                <a:defRPr/>
              </a:pPr>
              <a:t>08/04/2026</a:t>
            </a:fld>
            <a:endParaRPr lang="en-FI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10187EA-1822-4747-8430-3F3F5CA664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FI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14C723B-D4FB-4D9C-9ED0-C7023AC3C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FI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A6964-1F39-4C47-8509-95CAEBA78D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C379C4-DCDD-4603-80E3-A25B27DE9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2414BD-74DF-41FF-B8F8-E9EB737F9C3E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4">
            <a:extLst>
              <a:ext uri="{FF2B5EF4-FFF2-40B4-BE49-F238E27FC236}">
                <a16:creationId xmlns:a16="http://schemas.microsoft.com/office/drawing/2014/main" id="{56816C43-3294-C80F-4773-3B965C5FC58A}"/>
              </a:ext>
            </a:extLst>
          </p:cNvPr>
          <p:cNvSpPr/>
          <p:nvPr userDrawn="1"/>
        </p:nvSpPr>
        <p:spPr>
          <a:xfrm rot="5400000">
            <a:off x="4973527" y="-278304"/>
            <a:ext cx="2983172" cy="4809197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8031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1DBB822-0207-7F94-0B00-18A1F4784632}"/>
              </a:ext>
            </a:extLst>
          </p:cNvPr>
          <p:cNvSpPr/>
          <p:nvPr userDrawn="1"/>
        </p:nvSpPr>
        <p:spPr>
          <a:xfrm rot="5400000">
            <a:off x="4973527" y="308017"/>
            <a:ext cx="2983171" cy="4809197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F277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4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uvan paikkamerkki 6">
            <a:extLst>
              <a:ext uri="{FF2B5EF4-FFF2-40B4-BE49-F238E27FC236}">
                <a16:creationId xmlns:a16="http://schemas.microsoft.com/office/drawing/2014/main" id="{54148313-0952-9CD3-097A-355B6E1C71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90376" y="1805279"/>
            <a:ext cx="4752127" cy="2938664"/>
          </a:xfrm>
          <a:custGeom>
            <a:avLst/>
            <a:gdLst>
              <a:gd name="connsiteX0" fmla="*/ 5736090 w 9220243"/>
              <a:gd name="connsiteY0" fmla="*/ 0 h 5701699"/>
              <a:gd name="connsiteX1" fmla="*/ 6862762 w 9220243"/>
              <a:gd name="connsiteY1" fmla="*/ 925286 h 5701699"/>
              <a:gd name="connsiteX2" fmla="*/ 6895483 w 9220243"/>
              <a:gd name="connsiteY2" fmla="*/ 1078070 h 5701699"/>
              <a:gd name="connsiteX3" fmla="*/ 6933519 w 9220243"/>
              <a:gd name="connsiteY3" fmla="*/ 930728 h 5701699"/>
              <a:gd name="connsiteX4" fmla="*/ 8120062 w 9220243"/>
              <a:gd name="connsiteY4" fmla="*/ 5443 h 5701699"/>
              <a:gd name="connsiteX5" fmla="*/ 9192305 w 9220243"/>
              <a:gd name="connsiteY5" fmla="*/ 854528 h 5701699"/>
              <a:gd name="connsiteX6" fmla="*/ 9137876 w 9220243"/>
              <a:gd name="connsiteY6" fmla="*/ 2079171 h 5701699"/>
              <a:gd name="connsiteX7" fmla="*/ 8615362 w 9220243"/>
              <a:gd name="connsiteY7" fmla="*/ 3445328 h 5701699"/>
              <a:gd name="connsiteX8" fmla="*/ 7646533 w 9220243"/>
              <a:gd name="connsiteY8" fmla="*/ 4593771 h 5701699"/>
              <a:gd name="connsiteX9" fmla="*/ 6236833 w 9220243"/>
              <a:gd name="connsiteY9" fmla="*/ 5421086 h 5701699"/>
              <a:gd name="connsiteX10" fmla="*/ 2982005 w 9220243"/>
              <a:gd name="connsiteY10" fmla="*/ 5410200 h 5701699"/>
              <a:gd name="connsiteX11" fmla="*/ 1632176 w 9220243"/>
              <a:gd name="connsiteY11" fmla="*/ 4631871 h 5701699"/>
              <a:gd name="connsiteX12" fmla="*/ 576262 w 9220243"/>
              <a:gd name="connsiteY12" fmla="*/ 3369129 h 5701699"/>
              <a:gd name="connsiteX13" fmla="*/ 93257 w 9220243"/>
              <a:gd name="connsiteY13" fmla="*/ 2032300 h 5701699"/>
              <a:gd name="connsiteX14" fmla="*/ 42862 w 9220243"/>
              <a:gd name="connsiteY14" fmla="*/ 849084 h 5701699"/>
              <a:gd name="connsiteX15" fmla="*/ 1104221 w 9220243"/>
              <a:gd name="connsiteY15" fmla="*/ 5444 h 5701699"/>
              <a:gd name="connsiteX16" fmla="*/ 2274433 w 9220243"/>
              <a:gd name="connsiteY16" fmla="*/ 898071 h 5701699"/>
              <a:gd name="connsiteX17" fmla="*/ 2301712 w 9220243"/>
              <a:gd name="connsiteY17" fmla="*/ 1072627 h 5701699"/>
              <a:gd name="connsiteX18" fmla="*/ 2328862 w 9220243"/>
              <a:gd name="connsiteY18" fmla="*/ 898071 h 5701699"/>
              <a:gd name="connsiteX19" fmla="*/ 3433762 w 9220243"/>
              <a:gd name="connsiteY19" fmla="*/ 16329 h 5701699"/>
              <a:gd name="connsiteX20" fmla="*/ 4533411 w 9220243"/>
              <a:gd name="connsiteY20" fmla="*/ 756557 h 5701699"/>
              <a:gd name="connsiteX21" fmla="*/ 4598533 w 9220243"/>
              <a:gd name="connsiteY21" fmla="*/ 1011667 h 5701699"/>
              <a:gd name="connsiteX22" fmla="*/ 4647519 w 9220243"/>
              <a:gd name="connsiteY22" fmla="*/ 756557 h 5701699"/>
              <a:gd name="connsiteX23" fmla="*/ 5736090 w 9220243"/>
              <a:gd name="connsiteY23" fmla="*/ 0 h 570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220243" h="5701699">
                <a:moveTo>
                  <a:pt x="5736090" y="0"/>
                </a:moveTo>
                <a:cubicBezTo>
                  <a:pt x="6674583" y="16525"/>
                  <a:pt x="6844620" y="805543"/>
                  <a:pt x="6862762" y="925286"/>
                </a:cubicBezTo>
                <a:lnTo>
                  <a:pt x="6895483" y="1078070"/>
                </a:lnTo>
                <a:lnTo>
                  <a:pt x="6933519" y="930728"/>
                </a:lnTo>
                <a:cubicBezTo>
                  <a:pt x="6960734" y="820056"/>
                  <a:pt x="7097189" y="2391"/>
                  <a:pt x="8120062" y="5443"/>
                </a:cubicBezTo>
                <a:cubicBezTo>
                  <a:pt x="8936585" y="31237"/>
                  <a:pt x="9144326" y="629745"/>
                  <a:pt x="9192305" y="854528"/>
                </a:cubicBezTo>
                <a:cubicBezTo>
                  <a:pt x="9255805" y="1181099"/>
                  <a:pt x="9199562" y="1747157"/>
                  <a:pt x="9137876" y="2079171"/>
                </a:cubicBezTo>
                <a:cubicBezTo>
                  <a:pt x="9050790" y="2572657"/>
                  <a:pt x="8838519" y="2989942"/>
                  <a:pt x="8615362" y="3445328"/>
                </a:cubicBezTo>
                <a:cubicBezTo>
                  <a:pt x="8314191" y="3926113"/>
                  <a:pt x="8018461" y="4232729"/>
                  <a:pt x="7646533" y="4593771"/>
                </a:cubicBezTo>
                <a:cubicBezTo>
                  <a:pt x="7165747" y="5005614"/>
                  <a:pt x="6815590" y="5161643"/>
                  <a:pt x="6236833" y="5421086"/>
                </a:cubicBezTo>
                <a:cubicBezTo>
                  <a:pt x="4297361" y="6048828"/>
                  <a:pt x="3179762" y="5430158"/>
                  <a:pt x="2982005" y="5410200"/>
                </a:cubicBezTo>
                <a:cubicBezTo>
                  <a:pt x="2515733" y="5270499"/>
                  <a:pt x="1837191" y="4826000"/>
                  <a:pt x="1632176" y="4631871"/>
                </a:cubicBezTo>
                <a:cubicBezTo>
                  <a:pt x="1046162" y="4112985"/>
                  <a:pt x="773323" y="3687249"/>
                  <a:pt x="576262" y="3369129"/>
                </a:cubicBezTo>
                <a:cubicBezTo>
                  <a:pt x="322187" y="2961489"/>
                  <a:pt x="92123" y="2027765"/>
                  <a:pt x="93257" y="2032300"/>
                </a:cubicBezTo>
                <a:cubicBezTo>
                  <a:pt x="-79805" y="1296325"/>
                  <a:pt x="40594" y="851352"/>
                  <a:pt x="42862" y="849084"/>
                </a:cubicBezTo>
                <a:cubicBezTo>
                  <a:pt x="305027" y="31748"/>
                  <a:pt x="1105355" y="-1360"/>
                  <a:pt x="1104221" y="5444"/>
                </a:cubicBezTo>
                <a:cubicBezTo>
                  <a:pt x="1917603" y="-12201"/>
                  <a:pt x="2194398" y="602625"/>
                  <a:pt x="2274433" y="898071"/>
                </a:cubicBezTo>
                <a:lnTo>
                  <a:pt x="2301712" y="1072627"/>
                </a:lnTo>
                <a:lnTo>
                  <a:pt x="2328862" y="898071"/>
                </a:lnTo>
                <a:cubicBezTo>
                  <a:pt x="2358190" y="749798"/>
                  <a:pt x="2626923" y="35272"/>
                  <a:pt x="3433762" y="16329"/>
                </a:cubicBezTo>
                <a:cubicBezTo>
                  <a:pt x="4209467" y="15820"/>
                  <a:pt x="4451641" y="507018"/>
                  <a:pt x="4533411" y="756557"/>
                </a:cubicBezTo>
                <a:lnTo>
                  <a:pt x="4598533" y="1011667"/>
                </a:lnTo>
                <a:lnTo>
                  <a:pt x="4647519" y="756557"/>
                </a:lnTo>
                <a:cubicBezTo>
                  <a:pt x="4687368" y="617880"/>
                  <a:pt x="4871682" y="16629"/>
                  <a:pt x="5736090" y="0"/>
                </a:cubicBezTo>
                <a:close/>
              </a:path>
            </a:pathLst>
          </a:custGeom>
          <a:solidFill>
            <a:srgbClr val="E6BEDD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92B027-2AF8-C48E-1ABF-5D5D3BBE7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9D5A841-F811-7299-6211-77AE50E7E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4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080" y="628840"/>
            <a:ext cx="4156563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4"/>
          </p:nvPr>
        </p:nvSpPr>
        <p:spPr>
          <a:xfrm>
            <a:off x="0" y="637224"/>
            <a:ext cx="4278650" cy="4506276"/>
          </a:xfrm>
          <a:custGeom>
            <a:avLst/>
            <a:gdLst>
              <a:gd name="connsiteX0" fmla="*/ 446397 w 4278650"/>
              <a:gd name="connsiteY0" fmla="*/ 0 h 4506276"/>
              <a:gd name="connsiteX1" fmla="*/ 4274831 w 4278650"/>
              <a:gd name="connsiteY1" fmla="*/ 0 h 4506276"/>
              <a:gd name="connsiteX2" fmla="*/ 3592111 w 4278650"/>
              <a:gd name="connsiteY2" fmla="*/ 1498458 h 4506276"/>
              <a:gd name="connsiteX3" fmla="*/ 4273635 w 4278650"/>
              <a:gd name="connsiteY3" fmla="*/ 1496502 h 4506276"/>
              <a:gd name="connsiteX4" fmla="*/ 3589326 w 4278650"/>
              <a:gd name="connsiteY4" fmla="*/ 3003759 h 4506276"/>
              <a:gd name="connsiteX5" fmla="*/ 4278650 w 4278650"/>
              <a:gd name="connsiteY5" fmla="*/ 2999435 h 4506276"/>
              <a:gd name="connsiteX6" fmla="*/ 4278650 w 4278650"/>
              <a:gd name="connsiteY6" fmla="*/ 2999741 h 4506276"/>
              <a:gd name="connsiteX7" fmla="*/ 3596485 w 4278650"/>
              <a:gd name="connsiteY7" fmla="*/ 4506276 h 4506276"/>
              <a:gd name="connsiteX8" fmla="*/ 1770369 w 4278650"/>
              <a:gd name="connsiteY8" fmla="*/ 4506276 h 4506276"/>
              <a:gd name="connsiteX9" fmla="*/ 0 w 4278650"/>
              <a:gd name="connsiteY9" fmla="*/ 4505874 h 4506276"/>
              <a:gd name="connsiteX10" fmla="*/ 0 w 4278650"/>
              <a:gd name="connsiteY10" fmla="*/ 3980155 h 4506276"/>
              <a:gd name="connsiteX11" fmla="*/ 447729 w 4278650"/>
              <a:gd name="connsiteY11" fmla="*/ 3002345 h 4506276"/>
              <a:gd name="connsiteX12" fmla="*/ 0 w 4278650"/>
              <a:gd name="connsiteY12" fmla="*/ 3002560 h 4506276"/>
              <a:gd name="connsiteX13" fmla="*/ 0 w 4278650"/>
              <a:gd name="connsiteY13" fmla="*/ 2471541 h 4506276"/>
              <a:gd name="connsiteX14" fmla="*/ 444403 w 4278650"/>
              <a:gd name="connsiteY14" fmla="*/ 1499121 h 4506276"/>
              <a:gd name="connsiteX15" fmla="*/ 0 w 4278650"/>
              <a:gd name="connsiteY15" fmla="*/ 1498892 h 4506276"/>
              <a:gd name="connsiteX16" fmla="*/ 0 w 4278650"/>
              <a:gd name="connsiteY16" fmla="*/ 975257 h 4506276"/>
              <a:gd name="connsiteX17" fmla="*/ 41448 w 4278650"/>
              <a:gd name="connsiteY17" fmla="*/ 883454 h 4506276"/>
              <a:gd name="connsiteX18" fmla="*/ 404848 w 4278650"/>
              <a:gd name="connsiteY18" fmla="*/ 88205 h 450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78650" h="4506276">
                <a:moveTo>
                  <a:pt x="446397" y="0"/>
                </a:moveTo>
                <a:lnTo>
                  <a:pt x="4274831" y="0"/>
                </a:lnTo>
                <a:lnTo>
                  <a:pt x="3592111" y="1498458"/>
                </a:lnTo>
                <a:lnTo>
                  <a:pt x="4273635" y="1496502"/>
                </a:lnTo>
                <a:lnTo>
                  <a:pt x="3589326" y="3003759"/>
                </a:lnTo>
                <a:lnTo>
                  <a:pt x="4278650" y="2999435"/>
                </a:lnTo>
                <a:lnTo>
                  <a:pt x="4278650" y="2999741"/>
                </a:lnTo>
                <a:lnTo>
                  <a:pt x="3596485" y="4506276"/>
                </a:lnTo>
                <a:lnTo>
                  <a:pt x="1770369" y="4506276"/>
                </a:lnTo>
                <a:lnTo>
                  <a:pt x="0" y="4505874"/>
                </a:lnTo>
                <a:lnTo>
                  <a:pt x="0" y="3980155"/>
                </a:lnTo>
                <a:lnTo>
                  <a:pt x="447729" y="3002345"/>
                </a:lnTo>
                <a:lnTo>
                  <a:pt x="0" y="3002560"/>
                </a:lnTo>
                <a:lnTo>
                  <a:pt x="0" y="2471541"/>
                </a:lnTo>
                <a:lnTo>
                  <a:pt x="444403" y="1499121"/>
                </a:lnTo>
                <a:lnTo>
                  <a:pt x="0" y="1498892"/>
                </a:lnTo>
                <a:lnTo>
                  <a:pt x="0" y="975257"/>
                </a:lnTo>
                <a:lnTo>
                  <a:pt x="41448" y="883454"/>
                </a:lnTo>
                <a:cubicBezTo>
                  <a:pt x="159989" y="620975"/>
                  <a:pt x="294852" y="323210"/>
                  <a:pt x="404848" y="88205"/>
                </a:cubicBezTo>
                <a:close/>
              </a:path>
            </a:pathLst>
          </a:custGeom>
          <a:solidFill>
            <a:srgbClr val="2CD5C4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9080" y="1713277"/>
            <a:ext cx="41565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B7B9AB-E864-4912-9D58-CB46BEA3F59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A5E25-00A7-4D13-A3FA-49976EE7168C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0D9343-0154-413E-9157-6F08485DC9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EC46-C7C3-47FD-92F7-DFBE39335ED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353C3685-5939-4705-B532-6EE2E620D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C61C85C-5DEF-4203-9FFC-687D69D9F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14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4620616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43978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5211763" y="633413"/>
            <a:ext cx="3929062" cy="4510087"/>
          </a:xfrm>
          <a:custGeom>
            <a:avLst/>
            <a:gdLst>
              <a:gd name="connsiteX0" fmla="*/ 1488492 w 3929062"/>
              <a:gd name="connsiteY0" fmla="*/ 0 h 4510087"/>
              <a:gd name="connsiteX1" fmla="*/ 1504107 w 3929062"/>
              <a:gd name="connsiteY1" fmla="*/ 0 h 4510087"/>
              <a:gd name="connsiteX2" fmla="*/ 1629973 w 3929062"/>
              <a:gd name="connsiteY2" fmla="*/ 5563 h 4510087"/>
              <a:gd name="connsiteX3" fmla="*/ 2962798 w 3929062"/>
              <a:gd name="connsiteY3" fmla="*/ 1195286 h 4510087"/>
              <a:gd name="connsiteX4" fmla="*/ 2968569 w 3929062"/>
              <a:gd name="connsiteY4" fmla="*/ 1233099 h 4510087"/>
              <a:gd name="connsiteX5" fmla="*/ 3054676 w 3929062"/>
              <a:gd name="connsiteY5" fmla="*/ 1191618 h 4510087"/>
              <a:gd name="connsiteX6" fmla="*/ 3637547 w 3929062"/>
              <a:gd name="connsiteY6" fmla="*/ 1073942 h 4510087"/>
              <a:gd name="connsiteX7" fmla="*/ 3921016 w 3929062"/>
              <a:gd name="connsiteY7" fmla="*/ 1100736 h 4510087"/>
              <a:gd name="connsiteX8" fmla="*/ 3929062 w 3929062"/>
              <a:gd name="connsiteY8" fmla="*/ 1102672 h 4510087"/>
              <a:gd name="connsiteX9" fmla="*/ 3929062 w 3929062"/>
              <a:gd name="connsiteY9" fmla="*/ 4040093 h 4510087"/>
              <a:gd name="connsiteX10" fmla="*/ 3921016 w 3929062"/>
              <a:gd name="connsiteY10" fmla="*/ 4042028 h 4510087"/>
              <a:gd name="connsiteX11" fmla="*/ 3637547 w 3929062"/>
              <a:gd name="connsiteY11" fmla="*/ 4068822 h 4510087"/>
              <a:gd name="connsiteX12" fmla="*/ 3004767 w 3929062"/>
              <a:gd name="connsiteY12" fmla="*/ 3928948 h 4510087"/>
              <a:gd name="connsiteX13" fmla="*/ 2968503 w 3929062"/>
              <a:gd name="connsiteY13" fmla="*/ 3910098 h 4510087"/>
              <a:gd name="connsiteX14" fmla="*/ 2962798 w 3929062"/>
              <a:gd name="connsiteY14" fmla="*/ 3947478 h 4510087"/>
              <a:gd name="connsiteX15" fmla="*/ 2776431 w 3929062"/>
              <a:gd name="connsiteY15" fmla="*/ 4422169 h 4510087"/>
              <a:gd name="connsiteX16" fmla="*/ 2717808 w 3929062"/>
              <a:gd name="connsiteY16" fmla="*/ 4510087 h 4510087"/>
              <a:gd name="connsiteX17" fmla="*/ 274391 w 3929062"/>
              <a:gd name="connsiteY17" fmla="*/ 4510087 h 4510087"/>
              <a:gd name="connsiteX18" fmla="*/ 254079 w 3929062"/>
              <a:gd name="connsiteY18" fmla="*/ 4482925 h 4510087"/>
              <a:gd name="connsiteX19" fmla="*/ 2707 w 3929062"/>
              <a:gd name="connsiteY19" fmla="*/ 3760906 h 4510087"/>
              <a:gd name="connsiteX20" fmla="*/ 0 w 3929062"/>
              <a:gd name="connsiteY20" fmla="*/ 3689495 h 4510087"/>
              <a:gd name="connsiteX21" fmla="*/ 0 w 3929062"/>
              <a:gd name="connsiteY21" fmla="*/ 3612817 h 4510087"/>
              <a:gd name="connsiteX22" fmla="*/ 6071 w 3929062"/>
              <a:gd name="connsiteY22" fmla="*/ 3492587 h 4510087"/>
              <a:gd name="connsiteX23" fmla="*/ 436930 w 3929062"/>
              <a:gd name="connsiteY23" fmla="*/ 2586842 h 4510087"/>
              <a:gd name="connsiteX24" fmla="*/ 453940 w 3929062"/>
              <a:gd name="connsiteY24" fmla="*/ 2571382 h 4510087"/>
              <a:gd name="connsiteX25" fmla="*/ 436930 w 3929062"/>
              <a:gd name="connsiteY25" fmla="*/ 2555923 h 4510087"/>
              <a:gd name="connsiteX26" fmla="*/ 6071 w 3929062"/>
              <a:gd name="connsiteY26" fmla="*/ 1650178 h 4510087"/>
              <a:gd name="connsiteX27" fmla="*/ 0 w 3929062"/>
              <a:gd name="connsiteY27" fmla="*/ 1529948 h 4510087"/>
              <a:gd name="connsiteX28" fmla="*/ 0 w 3929062"/>
              <a:gd name="connsiteY28" fmla="*/ 1464198 h 4510087"/>
              <a:gd name="connsiteX29" fmla="*/ 6071 w 3929062"/>
              <a:gd name="connsiteY29" fmla="*/ 1343968 h 4510087"/>
              <a:gd name="connsiteX30" fmla="*/ 1342676 w 3929062"/>
              <a:gd name="connsiteY30" fmla="*/ 7363 h 451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29062" h="4510087">
                <a:moveTo>
                  <a:pt x="1488492" y="0"/>
                </a:moveTo>
                <a:lnTo>
                  <a:pt x="1504107" y="0"/>
                </a:lnTo>
                <a:lnTo>
                  <a:pt x="1629973" y="5563"/>
                </a:lnTo>
                <a:cubicBezTo>
                  <a:pt x="2293074" y="64454"/>
                  <a:pt x="2831894" y="555576"/>
                  <a:pt x="2962798" y="1195286"/>
                </a:cubicBezTo>
                <a:lnTo>
                  <a:pt x="2968569" y="1233099"/>
                </a:lnTo>
                <a:lnTo>
                  <a:pt x="3054676" y="1191618"/>
                </a:lnTo>
                <a:cubicBezTo>
                  <a:pt x="3233827" y="1115844"/>
                  <a:pt x="3430794" y="1073942"/>
                  <a:pt x="3637547" y="1073942"/>
                </a:cubicBezTo>
                <a:cubicBezTo>
                  <a:pt x="3734463" y="1073942"/>
                  <a:pt x="3829228" y="1083149"/>
                  <a:pt x="3921016" y="1100736"/>
                </a:cubicBezTo>
                <a:lnTo>
                  <a:pt x="3929062" y="1102672"/>
                </a:lnTo>
                <a:lnTo>
                  <a:pt x="3929062" y="4040093"/>
                </a:lnTo>
                <a:lnTo>
                  <a:pt x="3921016" y="4042028"/>
                </a:lnTo>
                <a:cubicBezTo>
                  <a:pt x="3829228" y="4059615"/>
                  <a:pt x="3734463" y="4068822"/>
                  <a:pt x="3637547" y="4068822"/>
                </a:cubicBezTo>
                <a:cubicBezTo>
                  <a:pt x="3411411" y="4068822"/>
                  <a:pt x="3196983" y="4018696"/>
                  <a:pt x="3004767" y="3928948"/>
                </a:cubicBezTo>
                <a:lnTo>
                  <a:pt x="2968503" y="3910098"/>
                </a:lnTo>
                <a:lnTo>
                  <a:pt x="2962798" y="3947478"/>
                </a:lnTo>
                <a:cubicBezTo>
                  <a:pt x="2927890" y="4118068"/>
                  <a:pt x="2863975" y="4278091"/>
                  <a:pt x="2776431" y="4422169"/>
                </a:cubicBezTo>
                <a:lnTo>
                  <a:pt x="2717808" y="4510087"/>
                </a:lnTo>
                <a:lnTo>
                  <a:pt x="274391" y="4510087"/>
                </a:lnTo>
                <a:lnTo>
                  <a:pt x="254079" y="4482925"/>
                </a:lnTo>
                <a:cubicBezTo>
                  <a:pt x="112802" y="4273806"/>
                  <a:pt x="22960" y="4027082"/>
                  <a:pt x="2707" y="3760906"/>
                </a:cubicBezTo>
                <a:lnTo>
                  <a:pt x="0" y="3689495"/>
                </a:lnTo>
                <a:lnTo>
                  <a:pt x="0" y="3612817"/>
                </a:lnTo>
                <a:lnTo>
                  <a:pt x="6071" y="3492587"/>
                </a:lnTo>
                <a:cubicBezTo>
                  <a:pt x="41857" y="3140210"/>
                  <a:pt x="199820" y="2823952"/>
                  <a:pt x="436930" y="2586842"/>
                </a:cubicBezTo>
                <a:lnTo>
                  <a:pt x="453940" y="2571382"/>
                </a:lnTo>
                <a:lnTo>
                  <a:pt x="436930" y="2555923"/>
                </a:lnTo>
                <a:cubicBezTo>
                  <a:pt x="199820" y="2318812"/>
                  <a:pt x="41857" y="2002555"/>
                  <a:pt x="6071" y="1650178"/>
                </a:cubicBezTo>
                <a:lnTo>
                  <a:pt x="0" y="1529948"/>
                </a:lnTo>
                <a:lnTo>
                  <a:pt x="0" y="1464198"/>
                </a:lnTo>
                <a:lnTo>
                  <a:pt x="6071" y="1343968"/>
                </a:lnTo>
                <a:cubicBezTo>
                  <a:pt x="77643" y="639214"/>
                  <a:pt x="637922" y="78935"/>
                  <a:pt x="1342676" y="736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02FFFA5-180E-4204-B4AC-780CC81C5A5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31D949-E36F-4AC0-96BD-2A97138ACB8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ED68EA9E-9719-404C-A67E-FF84E370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B8CA7490-7AAB-4A47-9D17-D754E97BD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801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5459413" y="-7938"/>
            <a:ext cx="3684587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51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8AC2BBB-4008-CA39-A9A0-610823901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AE6B48-EB87-4868-0DB3-94D37F452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2E504816-AA9F-943D-A6D2-B3E0D1DA2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927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51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D4EF-0A3B-47E8-A8C7-5D060099AE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19F144-D2E0-44B0-BD69-1DCE65FE0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629408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08BFCE-F35D-462D-8501-1ECFEAD6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34381-3241-4222-8154-9DD294AD6166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EC1036-530D-419C-832B-827CC3A46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1565-C39C-49BD-B97B-04AAB21E4AB3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E8204B39-6CE6-4C5A-BCAF-80498835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8">
            <a:extLst>
              <a:ext uri="{FF2B5EF4-FFF2-40B4-BE49-F238E27FC236}">
                <a16:creationId xmlns:a16="http://schemas.microsoft.com/office/drawing/2014/main" id="{939935E8-2949-4BA8-9379-1374EFE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7"/>
          <a:stretch>
            <a:fillRect/>
          </a:stretch>
        </p:blipFill>
        <p:spPr bwMode="auto">
          <a:xfrm>
            <a:off x="5392738" y="-4763"/>
            <a:ext cx="3751262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85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F1AE0277-D57C-F9DA-04B1-57801DF5F1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97392" y="0"/>
            <a:ext cx="2696766" cy="5143500"/>
          </a:xfrm>
          <a:prstGeom prst="rect">
            <a:avLst/>
          </a:prstGeom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80B2C-BA0F-5933-90AD-1D1D78FE8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DF743A1-DF6D-3E8E-1543-E81F89DC7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  <p:cxnSp>
        <p:nvCxnSpPr>
          <p:cNvPr id="11" name="Straight Connector 20">
            <a:extLst>
              <a:ext uri="{FF2B5EF4-FFF2-40B4-BE49-F238E27FC236}">
                <a16:creationId xmlns:a16="http://schemas.microsoft.com/office/drawing/2014/main" id="{440823CC-4125-6366-3024-7ECA75920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719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82CE382-7B45-4DA8-B731-150F99A0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3"/>
          <a:stretch>
            <a:fillRect/>
          </a:stretch>
        </p:blipFill>
        <p:spPr bwMode="auto">
          <a:xfrm>
            <a:off x="-3175" y="0"/>
            <a:ext cx="68532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C53E1B7-728E-4933-904A-602AF035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A78A9-2B7F-4E7F-9EA9-9F5BE9EFD846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ED1414-6141-4091-A201-8374817647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0C50-4252-4E8F-B293-4939E8FEA39C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84E64B6-243D-48E4-B7A9-2CAF509F9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236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E7620D8-F17E-42E3-BB20-7DE41EDB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24947"/>
          <a:stretch>
            <a:fillRect/>
          </a:stretch>
        </p:blipFill>
        <p:spPr bwMode="auto">
          <a:xfrm>
            <a:off x="0" y="0"/>
            <a:ext cx="5984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728A59-EC27-459C-BCBD-9E7C7317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863CA-FF99-4226-A902-8E878CF81E64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F4A469-BC7B-4206-ADEF-9A958693FA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E44A-4CE9-4F12-90F6-EC8900B6EC78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406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43" y="633045"/>
            <a:ext cx="8332907" cy="866851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249" y="1724792"/>
            <a:ext cx="4062671" cy="300680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9080" y="1717482"/>
            <a:ext cx="4062671" cy="30141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3A1D63-AE04-47BD-846F-022E2EAF5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D7449-7B70-424F-BB12-ECDEECB2575F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9D331-C927-4CF0-943F-1D92AB7E9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E046-7A19-4297-963E-C456BE8DE2CF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4024860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D0E04-21A2-BFCB-EF6C-1C9E68C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33600"/>
            <a:ext cx="8326800" cy="8676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3EB9684-18C3-9FCA-22F1-885E263F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/>
          <a:p>
            <a:fld id="{B4040670-9479-49D9-88C4-C2DC2BEB86F0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D3A2876-EF26-D9AE-96FC-21A9CB3A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D91C-03E7-42EC-B8BC-099D830350ED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DA02C4C-7622-3680-68C8-0A27879A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842" y="1717482"/>
            <a:ext cx="4062672" cy="407697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D995967-D1A0-65C6-D7EA-B222D7BA3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8842" y="2125179"/>
            <a:ext cx="4062672" cy="260947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8B90BF6-9CF0-778D-7A8E-F88CD0F75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2485" y="1717482"/>
            <a:ext cx="4062672" cy="407697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E4DF316-8E5B-7E3F-418B-A1B6A425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72485" y="2125179"/>
            <a:ext cx="4062672" cy="260947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0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083662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50836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0D360CF-1629-E3C3-440C-BF94F417F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9070" y="499734"/>
            <a:ext cx="2712301" cy="4372526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18761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42" y="633045"/>
            <a:ext cx="8326315" cy="827643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A0D5E3-E095-459C-8805-D9335625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E750-680A-46E3-AFEC-711FD955F6E0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1DE9F-A41D-412A-A434-BCA50B17A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7F9F8-9552-47BF-BD3E-9F47416AEF94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163854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1FE40E-68E9-452D-8B62-CC487844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8F5B3-268F-4F41-9E57-7813E9AC1915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5F16818-5CF8-4313-B34D-D47530B7F5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C092-64FD-425A-BFAF-344846BB863F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977805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2"/>
            <a:ext cx="3163583" cy="910007"/>
          </a:xfrm>
        </p:spPr>
        <p:txBody>
          <a:bodyPr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436" y="1543049"/>
            <a:ext cx="3163583" cy="319160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633042"/>
            <a:ext cx="4841173" cy="410161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3CFB2E-B286-479E-BEE2-415297B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B4226-6224-4CAE-ADA2-1F4FFE4929F3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4477C-8669-408C-A008-A67E2D989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D5031-A456-4645-8F02-BEC4C77D4C37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1823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981" y="631600"/>
            <a:ext cx="3163583" cy="910007"/>
          </a:xfrm>
        </p:spPr>
        <p:txBody>
          <a:bodyPr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5436" y="631600"/>
            <a:ext cx="4841173" cy="410161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4981" y="1541607"/>
            <a:ext cx="3163583" cy="31916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2A9548-85B8-4481-BAAA-C161481C1F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63114-3384-44EF-9079-8E5DE152758C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6F8DE-3E6C-4BEA-B1F7-F047BBE907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0AA9-869D-4514-833E-5887A8E989B2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867772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bg>
      <p:bgPr>
        <a:solidFill>
          <a:srgbClr val="E6BE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542925"/>
            <a:ext cx="12763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4" y="2240196"/>
            <a:ext cx="4053927" cy="827643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15436" y="3159579"/>
            <a:ext cx="4053927" cy="95060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15435" y="4201921"/>
            <a:ext cx="4053927" cy="62347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158EA282-82C5-B903-CFF0-FF678E6EDEC8}"/>
              </a:ext>
            </a:extLst>
          </p:cNvPr>
          <p:cNvGrpSpPr/>
          <p:nvPr userDrawn="1"/>
        </p:nvGrpSpPr>
        <p:grpSpPr>
          <a:xfrm>
            <a:off x="4940902" y="199111"/>
            <a:ext cx="3927362" cy="4736823"/>
            <a:chOff x="4940902" y="199111"/>
            <a:chExt cx="3927362" cy="473682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FB6740FD-7502-B4A6-7C2C-C15AF555E0AF}"/>
                </a:ext>
              </a:extLst>
            </p:cNvPr>
            <p:cNvSpPr/>
            <p:nvPr userDrawn="1"/>
          </p:nvSpPr>
          <p:spPr>
            <a:xfrm>
              <a:off x="4940902" y="199111"/>
              <a:ext cx="2748650" cy="4736823"/>
            </a:xfrm>
            <a:custGeom>
              <a:avLst/>
              <a:gdLst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644619 w 2731284"/>
                <a:gd name="connsiteY4" fmla="*/ 4394253 h 4403486"/>
                <a:gd name="connsiteX5" fmla="*/ 553028 w 2731284"/>
                <a:gd name="connsiteY5" fmla="*/ 4403486 h 4403486"/>
                <a:gd name="connsiteX6" fmla="*/ 0 w 2731284"/>
                <a:gd name="connsiteY6" fmla="*/ 3850458 h 4403486"/>
                <a:gd name="connsiteX7" fmla="*/ 441574 w 2731284"/>
                <a:gd name="connsiteY7" fmla="*/ 3308666 h 4403486"/>
                <a:gd name="connsiteX8" fmla="*/ 531547 w 2731284"/>
                <a:gd name="connsiteY8" fmla="*/ 3299596 h 4403486"/>
                <a:gd name="connsiteX9" fmla="*/ 441574 w 2731284"/>
                <a:gd name="connsiteY9" fmla="*/ 3290526 h 4403486"/>
                <a:gd name="connsiteX10" fmla="*/ 0 w 2731284"/>
                <a:gd name="connsiteY10" fmla="*/ 2748733 h 4403486"/>
                <a:gd name="connsiteX11" fmla="*/ 441574 w 2731284"/>
                <a:gd name="connsiteY11" fmla="*/ 2206941 h 4403486"/>
                <a:gd name="connsiteX12" fmla="*/ 484304 w 2731284"/>
                <a:gd name="connsiteY12" fmla="*/ 2202633 h 4403486"/>
                <a:gd name="connsiteX13" fmla="*/ 441574 w 2731284"/>
                <a:gd name="connsiteY13" fmla="*/ 2198326 h 4403486"/>
                <a:gd name="connsiteX14" fmla="*/ 0 w 2731284"/>
                <a:gd name="connsiteY14" fmla="*/ 1656533 h 4403486"/>
                <a:gd name="connsiteX15" fmla="*/ 441574 w 2731284"/>
                <a:gd name="connsiteY15" fmla="*/ 1114741 h 4403486"/>
                <a:gd name="connsiteX16" fmla="*/ 531547 w 2731284"/>
                <a:gd name="connsiteY16" fmla="*/ 1105671 h 4403486"/>
                <a:gd name="connsiteX17" fmla="*/ 441574 w 2731284"/>
                <a:gd name="connsiteY17" fmla="*/ 1096601 h 4403486"/>
                <a:gd name="connsiteX18" fmla="*/ 0 w 2731284"/>
                <a:gd name="connsiteY18" fmla="*/ 554808 h 4403486"/>
                <a:gd name="connsiteX19" fmla="*/ 553028 w 2731284"/>
                <a:gd name="connsiteY19" fmla="*/ 1780 h 4403486"/>
                <a:gd name="connsiteX20" fmla="*/ 563838 w 2731284"/>
                <a:gd name="connsiteY20" fmla="*/ 2870 h 4403486"/>
                <a:gd name="connsiteX0" fmla="*/ 563838 w 2731284"/>
                <a:gd name="connsiteY0" fmla="*/ 0 h 4412138"/>
                <a:gd name="connsiteX1" fmla="*/ 755456 w 2731284"/>
                <a:gd name="connsiteY1" fmla="*/ 9676 h 4412138"/>
                <a:gd name="connsiteX2" fmla="*/ 2731284 w 2731284"/>
                <a:gd name="connsiteY2" fmla="*/ 2199166 h 4412138"/>
                <a:gd name="connsiteX3" fmla="*/ 755456 w 2731284"/>
                <a:gd name="connsiteY3" fmla="*/ 4388656 h 4412138"/>
                <a:gd name="connsiteX4" fmla="*/ 648109 w 2731284"/>
                <a:gd name="connsiteY4" fmla="*/ 4411704 h 4412138"/>
                <a:gd name="connsiteX5" fmla="*/ 553028 w 2731284"/>
                <a:gd name="connsiteY5" fmla="*/ 4403486 h 4412138"/>
                <a:gd name="connsiteX6" fmla="*/ 0 w 2731284"/>
                <a:gd name="connsiteY6" fmla="*/ 3850458 h 4412138"/>
                <a:gd name="connsiteX7" fmla="*/ 441574 w 2731284"/>
                <a:gd name="connsiteY7" fmla="*/ 3308666 h 4412138"/>
                <a:gd name="connsiteX8" fmla="*/ 531547 w 2731284"/>
                <a:gd name="connsiteY8" fmla="*/ 3299596 h 4412138"/>
                <a:gd name="connsiteX9" fmla="*/ 441574 w 2731284"/>
                <a:gd name="connsiteY9" fmla="*/ 3290526 h 4412138"/>
                <a:gd name="connsiteX10" fmla="*/ 0 w 2731284"/>
                <a:gd name="connsiteY10" fmla="*/ 2748733 h 4412138"/>
                <a:gd name="connsiteX11" fmla="*/ 441574 w 2731284"/>
                <a:gd name="connsiteY11" fmla="*/ 2206941 h 4412138"/>
                <a:gd name="connsiteX12" fmla="*/ 484304 w 2731284"/>
                <a:gd name="connsiteY12" fmla="*/ 2202633 h 4412138"/>
                <a:gd name="connsiteX13" fmla="*/ 441574 w 2731284"/>
                <a:gd name="connsiteY13" fmla="*/ 2198326 h 4412138"/>
                <a:gd name="connsiteX14" fmla="*/ 0 w 2731284"/>
                <a:gd name="connsiteY14" fmla="*/ 1656533 h 4412138"/>
                <a:gd name="connsiteX15" fmla="*/ 441574 w 2731284"/>
                <a:gd name="connsiteY15" fmla="*/ 1114741 h 4412138"/>
                <a:gd name="connsiteX16" fmla="*/ 531547 w 2731284"/>
                <a:gd name="connsiteY16" fmla="*/ 1105671 h 4412138"/>
                <a:gd name="connsiteX17" fmla="*/ 441574 w 2731284"/>
                <a:gd name="connsiteY17" fmla="*/ 1096601 h 4412138"/>
                <a:gd name="connsiteX18" fmla="*/ 0 w 2731284"/>
                <a:gd name="connsiteY18" fmla="*/ 554808 h 4412138"/>
                <a:gd name="connsiteX19" fmla="*/ 553028 w 2731284"/>
                <a:gd name="connsiteY19" fmla="*/ 1780 h 4412138"/>
                <a:gd name="connsiteX20" fmla="*/ 563838 w 2731284"/>
                <a:gd name="connsiteY20" fmla="*/ 2870 h 4412138"/>
                <a:gd name="connsiteX21" fmla="*/ 563838 w 2731284"/>
                <a:gd name="connsiteY21" fmla="*/ 0 h 4412138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4466"/>
                <a:gd name="connsiteX1" fmla="*/ 755456 w 2731284"/>
                <a:gd name="connsiteY1" fmla="*/ 9676 h 4404466"/>
                <a:gd name="connsiteX2" fmla="*/ 2731284 w 2731284"/>
                <a:gd name="connsiteY2" fmla="*/ 2199166 h 4404466"/>
                <a:gd name="connsiteX3" fmla="*/ 755456 w 2731284"/>
                <a:gd name="connsiteY3" fmla="*/ 4388656 h 4404466"/>
                <a:gd name="connsiteX4" fmla="*/ 553028 w 2731284"/>
                <a:gd name="connsiteY4" fmla="*/ 4403486 h 4404466"/>
                <a:gd name="connsiteX5" fmla="*/ 0 w 2731284"/>
                <a:gd name="connsiteY5" fmla="*/ 3850458 h 4404466"/>
                <a:gd name="connsiteX6" fmla="*/ 441574 w 2731284"/>
                <a:gd name="connsiteY6" fmla="*/ 3308666 h 4404466"/>
                <a:gd name="connsiteX7" fmla="*/ 531547 w 2731284"/>
                <a:gd name="connsiteY7" fmla="*/ 3299596 h 4404466"/>
                <a:gd name="connsiteX8" fmla="*/ 441574 w 2731284"/>
                <a:gd name="connsiteY8" fmla="*/ 3290526 h 4404466"/>
                <a:gd name="connsiteX9" fmla="*/ 0 w 2731284"/>
                <a:gd name="connsiteY9" fmla="*/ 2748733 h 4404466"/>
                <a:gd name="connsiteX10" fmla="*/ 441574 w 2731284"/>
                <a:gd name="connsiteY10" fmla="*/ 2206941 h 4404466"/>
                <a:gd name="connsiteX11" fmla="*/ 484304 w 2731284"/>
                <a:gd name="connsiteY11" fmla="*/ 2202633 h 4404466"/>
                <a:gd name="connsiteX12" fmla="*/ 441574 w 2731284"/>
                <a:gd name="connsiteY12" fmla="*/ 2198326 h 4404466"/>
                <a:gd name="connsiteX13" fmla="*/ 0 w 2731284"/>
                <a:gd name="connsiteY13" fmla="*/ 1656533 h 4404466"/>
                <a:gd name="connsiteX14" fmla="*/ 441574 w 2731284"/>
                <a:gd name="connsiteY14" fmla="*/ 1114741 h 4404466"/>
                <a:gd name="connsiteX15" fmla="*/ 531547 w 2731284"/>
                <a:gd name="connsiteY15" fmla="*/ 1105671 h 4404466"/>
                <a:gd name="connsiteX16" fmla="*/ 441574 w 2731284"/>
                <a:gd name="connsiteY16" fmla="*/ 1096601 h 4404466"/>
                <a:gd name="connsiteX17" fmla="*/ 0 w 2731284"/>
                <a:gd name="connsiteY17" fmla="*/ 554808 h 4404466"/>
                <a:gd name="connsiteX18" fmla="*/ 553028 w 2731284"/>
                <a:gd name="connsiteY18" fmla="*/ 1780 h 4404466"/>
                <a:gd name="connsiteX19" fmla="*/ 563838 w 2731284"/>
                <a:gd name="connsiteY19" fmla="*/ 2870 h 4404466"/>
                <a:gd name="connsiteX20" fmla="*/ 563838 w 2731284"/>
                <a:gd name="connsiteY20" fmla="*/ 0 h 4404466"/>
                <a:gd name="connsiteX0" fmla="*/ 563838 w 2731284"/>
                <a:gd name="connsiteY0" fmla="*/ 0 h 4405270"/>
                <a:gd name="connsiteX1" fmla="*/ 755456 w 2731284"/>
                <a:gd name="connsiteY1" fmla="*/ 9676 h 4405270"/>
                <a:gd name="connsiteX2" fmla="*/ 2731284 w 2731284"/>
                <a:gd name="connsiteY2" fmla="*/ 2199166 h 4405270"/>
                <a:gd name="connsiteX3" fmla="*/ 755456 w 2731284"/>
                <a:gd name="connsiteY3" fmla="*/ 4388656 h 4405270"/>
                <a:gd name="connsiteX4" fmla="*/ 553028 w 2731284"/>
                <a:gd name="connsiteY4" fmla="*/ 4403486 h 4405270"/>
                <a:gd name="connsiteX5" fmla="*/ 0 w 2731284"/>
                <a:gd name="connsiteY5" fmla="*/ 3850458 h 4405270"/>
                <a:gd name="connsiteX6" fmla="*/ 441574 w 2731284"/>
                <a:gd name="connsiteY6" fmla="*/ 3308666 h 4405270"/>
                <a:gd name="connsiteX7" fmla="*/ 531547 w 2731284"/>
                <a:gd name="connsiteY7" fmla="*/ 3299596 h 4405270"/>
                <a:gd name="connsiteX8" fmla="*/ 441574 w 2731284"/>
                <a:gd name="connsiteY8" fmla="*/ 3290526 h 4405270"/>
                <a:gd name="connsiteX9" fmla="*/ 0 w 2731284"/>
                <a:gd name="connsiteY9" fmla="*/ 2748733 h 4405270"/>
                <a:gd name="connsiteX10" fmla="*/ 441574 w 2731284"/>
                <a:gd name="connsiteY10" fmla="*/ 2206941 h 4405270"/>
                <a:gd name="connsiteX11" fmla="*/ 484304 w 2731284"/>
                <a:gd name="connsiteY11" fmla="*/ 2202633 h 4405270"/>
                <a:gd name="connsiteX12" fmla="*/ 441574 w 2731284"/>
                <a:gd name="connsiteY12" fmla="*/ 2198326 h 4405270"/>
                <a:gd name="connsiteX13" fmla="*/ 0 w 2731284"/>
                <a:gd name="connsiteY13" fmla="*/ 1656533 h 4405270"/>
                <a:gd name="connsiteX14" fmla="*/ 441574 w 2731284"/>
                <a:gd name="connsiteY14" fmla="*/ 1114741 h 4405270"/>
                <a:gd name="connsiteX15" fmla="*/ 531547 w 2731284"/>
                <a:gd name="connsiteY15" fmla="*/ 1105671 h 4405270"/>
                <a:gd name="connsiteX16" fmla="*/ 441574 w 2731284"/>
                <a:gd name="connsiteY16" fmla="*/ 1096601 h 4405270"/>
                <a:gd name="connsiteX17" fmla="*/ 0 w 2731284"/>
                <a:gd name="connsiteY17" fmla="*/ 554808 h 4405270"/>
                <a:gd name="connsiteX18" fmla="*/ 553028 w 2731284"/>
                <a:gd name="connsiteY18" fmla="*/ 1780 h 4405270"/>
                <a:gd name="connsiteX19" fmla="*/ 563838 w 2731284"/>
                <a:gd name="connsiteY19" fmla="*/ 2870 h 4405270"/>
                <a:gd name="connsiteX20" fmla="*/ 563838 w 2731284"/>
                <a:gd name="connsiteY20" fmla="*/ 0 h 4405270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7178"/>
                <a:gd name="connsiteX1" fmla="*/ 755456 w 2731284"/>
                <a:gd name="connsiteY1" fmla="*/ 9676 h 4407178"/>
                <a:gd name="connsiteX2" fmla="*/ 2731284 w 2731284"/>
                <a:gd name="connsiteY2" fmla="*/ 2199166 h 4407178"/>
                <a:gd name="connsiteX3" fmla="*/ 755456 w 2731284"/>
                <a:gd name="connsiteY3" fmla="*/ 4388656 h 4407178"/>
                <a:gd name="connsiteX4" fmla="*/ 553028 w 2731284"/>
                <a:gd name="connsiteY4" fmla="*/ 4403486 h 4407178"/>
                <a:gd name="connsiteX5" fmla="*/ 0 w 2731284"/>
                <a:gd name="connsiteY5" fmla="*/ 3850458 h 4407178"/>
                <a:gd name="connsiteX6" fmla="*/ 441574 w 2731284"/>
                <a:gd name="connsiteY6" fmla="*/ 3308666 h 4407178"/>
                <a:gd name="connsiteX7" fmla="*/ 531547 w 2731284"/>
                <a:gd name="connsiteY7" fmla="*/ 3299596 h 4407178"/>
                <a:gd name="connsiteX8" fmla="*/ 441574 w 2731284"/>
                <a:gd name="connsiteY8" fmla="*/ 3290526 h 4407178"/>
                <a:gd name="connsiteX9" fmla="*/ 0 w 2731284"/>
                <a:gd name="connsiteY9" fmla="*/ 2748733 h 4407178"/>
                <a:gd name="connsiteX10" fmla="*/ 441574 w 2731284"/>
                <a:gd name="connsiteY10" fmla="*/ 2206941 h 4407178"/>
                <a:gd name="connsiteX11" fmla="*/ 484304 w 2731284"/>
                <a:gd name="connsiteY11" fmla="*/ 2202633 h 4407178"/>
                <a:gd name="connsiteX12" fmla="*/ 441574 w 2731284"/>
                <a:gd name="connsiteY12" fmla="*/ 2198326 h 4407178"/>
                <a:gd name="connsiteX13" fmla="*/ 0 w 2731284"/>
                <a:gd name="connsiteY13" fmla="*/ 1656533 h 4407178"/>
                <a:gd name="connsiteX14" fmla="*/ 441574 w 2731284"/>
                <a:gd name="connsiteY14" fmla="*/ 1114741 h 4407178"/>
                <a:gd name="connsiteX15" fmla="*/ 531547 w 2731284"/>
                <a:gd name="connsiteY15" fmla="*/ 1105671 h 4407178"/>
                <a:gd name="connsiteX16" fmla="*/ 441574 w 2731284"/>
                <a:gd name="connsiteY16" fmla="*/ 1096601 h 4407178"/>
                <a:gd name="connsiteX17" fmla="*/ 0 w 2731284"/>
                <a:gd name="connsiteY17" fmla="*/ 554808 h 4407178"/>
                <a:gd name="connsiteX18" fmla="*/ 553028 w 2731284"/>
                <a:gd name="connsiteY18" fmla="*/ 1780 h 4407178"/>
                <a:gd name="connsiteX19" fmla="*/ 563838 w 2731284"/>
                <a:gd name="connsiteY19" fmla="*/ 2870 h 4407178"/>
                <a:gd name="connsiteX20" fmla="*/ 563838 w 2731284"/>
                <a:gd name="connsiteY20" fmla="*/ 0 h 4407178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618 h 4404104"/>
                <a:gd name="connsiteX1" fmla="*/ 755456 w 2731284"/>
                <a:gd name="connsiteY1" fmla="*/ 10294 h 4404104"/>
                <a:gd name="connsiteX2" fmla="*/ 2731284 w 2731284"/>
                <a:gd name="connsiteY2" fmla="*/ 2199784 h 4404104"/>
                <a:gd name="connsiteX3" fmla="*/ 755456 w 2731284"/>
                <a:gd name="connsiteY3" fmla="*/ 4389274 h 4404104"/>
                <a:gd name="connsiteX4" fmla="*/ 553028 w 2731284"/>
                <a:gd name="connsiteY4" fmla="*/ 4404104 h 4404104"/>
                <a:gd name="connsiteX5" fmla="*/ 0 w 2731284"/>
                <a:gd name="connsiteY5" fmla="*/ 3851076 h 4404104"/>
                <a:gd name="connsiteX6" fmla="*/ 441574 w 2731284"/>
                <a:gd name="connsiteY6" fmla="*/ 3309284 h 4404104"/>
                <a:gd name="connsiteX7" fmla="*/ 531547 w 2731284"/>
                <a:gd name="connsiteY7" fmla="*/ 3300214 h 4404104"/>
                <a:gd name="connsiteX8" fmla="*/ 441574 w 2731284"/>
                <a:gd name="connsiteY8" fmla="*/ 3291144 h 4404104"/>
                <a:gd name="connsiteX9" fmla="*/ 0 w 2731284"/>
                <a:gd name="connsiteY9" fmla="*/ 2749351 h 4404104"/>
                <a:gd name="connsiteX10" fmla="*/ 441574 w 2731284"/>
                <a:gd name="connsiteY10" fmla="*/ 2207559 h 4404104"/>
                <a:gd name="connsiteX11" fmla="*/ 484304 w 2731284"/>
                <a:gd name="connsiteY11" fmla="*/ 2203251 h 4404104"/>
                <a:gd name="connsiteX12" fmla="*/ 441574 w 2731284"/>
                <a:gd name="connsiteY12" fmla="*/ 2198944 h 4404104"/>
                <a:gd name="connsiteX13" fmla="*/ 0 w 2731284"/>
                <a:gd name="connsiteY13" fmla="*/ 1657151 h 4404104"/>
                <a:gd name="connsiteX14" fmla="*/ 441574 w 2731284"/>
                <a:gd name="connsiteY14" fmla="*/ 1115359 h 4404104"/>
                <a:gd name="connsiteX15" fmla="*/ 531547 w 2731284"/>
                <a:gd name="connsiteY15" fmla="*/ 1106289 h 4404104"/>
                <a:gd name="connsiteX16" fmla="*/ 441574 w 2731284"/>
                <a:gd name="connsiteY16" fmla="*/ 1097219 h 4404104"/>
                <a:gd name="connsiteX17" fmla="*/ 0 w 2731284"/>
                <a:gd name="connsiteY17" fmla="*/ 555426 h 4404104"/>
                <a:gd name="connsiteX18" fmla="*/ 553028 w 2731284"/>
                <a:gd name="connsiteY18" fmla="*/ 2398 h 4404104"/>
                <a:gd name="connsiteX19" fmla="*/ 563838 w 2731284"/>
                <a:gd name="connsiteY19" fmla="*/ 3488 h 4404104"/>
                <a:gd name="connsiteX20" fmla="*/ 563838 w 2731284"/>
                <a:gd name="connsiteY20" fmla="*/ 618 h 4404104"/>
                <a:gd name="connsiteX0" fmla="*/ 652738 w 2731284"/>
                <a:gd name="connsiteY0" fmla="*/ 265 h 4419626"/>
                <a:gd name="connsiteX1" fmla="*/ 755456 w 2731284"/>
                <a:gd name="connsiteY1" fmla="*/ 25816 h 4419626"/>
                <a:gd name="connsiteX2" fmla="*/ 2731284 w 2731284"/>
                <a:gd name="connsiteY2" fmla="*/ 2215306 h 4419626"/>
                <a:gd name="connsiteX3" fmla="*/ 755456 w 2731284"/>
                <a:gd name="connsiteY3" fmla="*/ 4404796 h 4419626"/>
                <a:gd name="connsiteX4" fmla="*/ 553028 w 2731284"/>
                <a:gd name="connsiteY4" fmla="*/ 4419626 h 4419626"/>
                <a:gd name="connsiteX5" fmla="*/ 0 w 2731284"/>
                <a:gd name="connsiteY5" fmla="*/ 3866598 h 4419626"/>
                <a:gd name="connsiteX6" fmla="*/ 441574 w 2731284"/>
                <a:gd name="connsiteY6" fmla="*/ 3324806 h 4419626"/>
                <a:gd name="connsiteX7" fmla="*/ 531547 w 2731284"/>
                <a:gd name="connsiteY7" fmla="*/ 3315736 h 4419626"/>
                <a:gd name="connsiteX8" fmla="*/ 441574 w 2731284"/>
                <a:gd name="connsiteY8" fmla="*/ 3306666 h 4419626"/>
                <a:gd name="connsiteX9" fmla="*/ 0 w 2731284"/>
                <a:gd name="connsiteY9" fmla="*/ 2764873 h 4419626"/>
                <a:gd name="connsiteX10" fmla="*/ 441574 w 2731284"/>
                <a:gd name="connsiteY10" fmla="*/ 2223081 h 4419626"/>
                <a:gd name="connsiteX11" fmla="*/ 484304 w 2731284"/>
                <a:gd name="connsiteY11" fmla="*/ 2218773 h 4419626"/>
                <a:gd name="connsiteX12" fmla="*/ 441574 w 2731284"/>
                <a:gd name="connsiteY12" fmla="*/ 2214466 h 4419626"/>
                <a:gd name="connsiteX13" fmla="*/ 0 w 2731284"/>
                <a:gd name="connsiteY13" fmla="*/ 1672673 h 4419626"/>
                <a:gd name="connsiteX14" fmla="*/ 441574 w 2731284"/>
                <a:gd name="connsiteY14" fmla="*/ 1130881 h 4419626"/>
                <a:gd name="connsiteX15" fmla="*/ 531547 w 2731284"/>
                <a:gd name="connsiteY15" fmla="*/ 1121811 h 4419626"/>
                <a:gd name="connsiteX16" fmla="*/ 441574 w 2731284"/>
                <a:gd name="connsiteY16" fmla="*/ 1112741 h 4419626"/>
                <a:gd name="connsiteX17" fmla="*/ 0 w 2731284"/>
                <a:gd name="connsiteY17" fmla="*/ 570948 h 4419626"/>
                <a:gd name="connsiteX18" fmla="*/ 553028 w 2731284"/>
                <a:gd name="connsiteY18" fmla="*/ 17920 h 4419626"/>
                <a:gd name="connsiteX19" fmla="*/ 563838 w 2731284"/>
                <a:gd name="connsiteY19" fmla="*/ 19010 h 4419626"/>
                <a:gd name="connsiteX20" fmla="*/ 652738 w 2731284"/>
                <a:gd name="connsiteY20" fmla="*/ 265 h 4419626"/>
                <a:gd name="connsiteX0" fmla="*/ 563838 w 2731284"/>
                <a:gd name="connsiteY0" fmla="*/ 109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19" fmla="*/ 563838 w 2731284"/>
                <a:gd name="connsiteY19" fmla="*/ 1090 h 4401706"/>
                <a:gd name="connsiteX0" fmla="*/ 630513 w 2731284"/>
                <a:gd name="connsiteY0" fmla="*/ 0 h 4406966"/>
                <a:gd name="connsiteX1" fmla="*/ 755456 w 2731284"/>
                <a:gd name="connsiteY1" fmla="*/ 13156 h 4406966"/>
                <a:gd name="connsiteX2" fmla="*/ 2731284 w 2731284"/>
                <a:gd name="connsiteY2" fmla="*/ 2202646 h 4406966"/>
                <a:gd name="connsiteX3" fmla="*/ 755456 w 2731284"/>
                <a:gd name="connsiteY3" fmla="*/ 4392136 h 4406966"/>
                <a:gd name="connsiteX4" fmla="*/ 553028 w 2731284"/>
                <a:gd name="connsiteY4" fmla="*/ 4406966 h 4406966"/>
                <a:gd name="connsiteX5" fmla="*/ 0 w 2731284"/>
                <a:gd name="connsiteY5" fmla="*/ 3853938 h 4406966"/>
                <a:gd name="connsiteX6" fmla="*/ 441574 w 2731284"/>
                <a:gd name="connsiteY6" fmla="*/ 3312146 h 4406966"/>
                <a:gd name="connsiteX7" fmla="*/ 531547 w 2731284"/>
                <a:gd name="connsiteY7" fmla="*/ 3303076 h 4406966"/>
                <a:gd name="connsiteX8" fmla="*/ 441574 w 2731284"/>
                <a:gd name="connsiteY8" fmla="*/ 3294006 h 4406966"/>
                <a:gd name="connsiteX9" fmla="*/ 0 w 2731284"/>
                <a:gd name="connsiteY9" fmla="*/ 2752213 h 4406966"/>
                <a:gd name="connsiteX10" fmla="*/ 441574 w 2731284"/>
                <a:gd name="connsiteY10" fmla="*/ 2210421 h 4406966"/>
                <a:gd name="connsiteX11" fmla="*/ 484304 w 2731284"/>
                <a:gd name="connsiteY11" fmla="*/ 2206113 h 4406966"/>
                <a:gd name="connsiteX12" fmla="*/ 441574 w 2731284"/>
                <a:gd name="connsiteY12" fmla="*/ 2201806 h 4406966"/>
                <a:gd name="connsiteX13" fmla="*/ 0 w 2731284"/>
                <a:gd name="connsiteY13" fmla="*/ 1660013 h 4406966"/>
                <a:gd name="connsiteX14" fmla="*/ 441574 w 2731284"/>
                <a:gd name="connsiteY14" fmla="*/ 1118221 h 4406966"/>
                <a:gd name="connsiteX15" fmla="*/ 531547 w 2731284"/>
                <a:gd name="connsiteY15" fmla="*/ 1109151 h 4406966"/>
                <a:gd name="connsiteX16" fmla="*/ 441574 w 2731284"/>
                <a:gd name="connsiteY16" fmla="*/ 1100081 h 4406966"/>
                <a:gd name="connsiteX17" fmla="*/ 0 w 2731284"/>
                <a:gd name="connsiteY17" fmla="*/ 558288 h 4406966"/>
                <a:gd name="connsiteX18" fmla="*/ 553028 w 2731284"/>
                <a:gd name="connsiteY18" fmla="*/ 5260 h 4406966"/>
                <a:gd name="connsiteX19" fmla="*/ 630513 w 2731284"/>
                <a:gd name="connsiteY19" fmla="*/ 0 h 440696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3490"/>
                <a:gd name="connsiteX1" fmla="*/ 755456 w 2731284"/>
                <a:gd name="connsiteY1" fmla="*/ 7896 h 4403490"/>
                <a:gd name="connsiteX2" fmla="*/ 2731284 w 2731284"/>
                <a:gd name="connsiteY2" fmla="*/ 2197386 h 4403490"/>
                <a:gd name="connsiteX3" fmla="*/ 755456 w 2731284"/>
                <a:gd name="connsiteY3" fmla="*/ 4386876 h 4403490"/>
                <a:gd name="connsiteX4" fmla="*/ 553028 w 2731284"/>
                <a:gd name="connsiteY4" fmla="*/ 4401706 h 4403490"/>
                <a:gd name="connsiteX5" fmla="*/ 0 w 2731284"/>
                <a:gd name="connsiteY5" fmla="*/ 3848678 h 4403490"/>
                <a:gd name="connsiteX6" fmla="*/ 441574 w 2731284"/>
                <a:gd name="connsiteY6" fmla="*/ 3306886 h 4403490"/>
                <a:gd name="connsiteX7" fmla="*/ 531547 w 2731284"/>
                <a:gd name="connsiteY7" fmla="*/ 3297816 h 4403490"/>
                <a:gd name="connsiteX8" fmla="*/ 441574 w 2731284"/>
                <a:gd name="connsiteY8" fmla="*/ 3288746 h 4403490"/>
                <a:gd name="connsiteX9" fmla="*/ 0 w 2731284"/>
                <a:gd name="connsiteY9" fmla="*/ 2746953 h 4403490"/>
                <a:gd name="connsiteX10" fmla="*/ 441574 w 2731284"/>
                <a:gd name="connsiteY10" fmla="*/ 2205161 h 4403490"/>
                <a:gd name="connsiteX11" fmla="*/ 484304 w 2731284"/>
                <a:gd name="connsiteY11" fmla="*/ 2200853 h 4403490"/>
                <a:gd name="connsiteX12" fmla="*/ 441574 w 2731284"/>
                <a:gd name="connsiteY12" fmla="*/ 2196546 h 4403490"/>
                <a:gd name="connsiteX13" fmla="*/ 0 w 2731284"/>
                <a:gd name="connsiteY13" fmla="*/ 1654753 h 4403490"/>
                <a:gd name="connsiteX14" fmla="*/ 441574 w 2731284"/>
                <a:gd name="connsiteY14" fmla="*/ 1112961 h 4403490"/>
                <a:gd name="connsiteX15" fmla="*/ 531547 w 2731284"/>
                <a:gd name="connsiteY15" fmla="*/ 1103891 h 4403490"/>
                <a:gd name="connsiteX16" fmla="*/ 441574 w 2731284"/>
                <a:gd name="connsiteY16" fmla="*/ 1094821 h 4403490"/>
                <a:gd name="connsiteX17" fmla="*/ 0 w 2731284"/>
                <a:gd name="connsiteY17" fmla="*/ 553028 h 4403490"/>
                <a:gd name="connsiteX18" fmla="*/ 553028 w 2731284"/>
                <a:gd name="connsiteY18" fmla="*/ 0 h 4403490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1284" h="4403128">
                  <a:moveTo>
                    <a:pt x="553028" y="0"/>
                  </a:moveTo>
                  <a:cubicBezTo>
                    <a:pt x="620504" y="2632"/>
                    <a:pt x="668930" y="-1086"/>
                    <a:pt x="755456" y="7896"/>
                  </a:cubicBezTo>
                  <a:cubicBezTo>
                    <a:pt x="1865250" y="120601"/>
                    <a:pt x="2731284" y="1057857"/>
                    <a:pt x="2731284" y="2197386"/>
                  </a:cubicBezTo>
                  <a:cubicBezTo>
                    <a:pt x="2731284" y="3336916"/>
                    <a:pt x="1865250" y="4274171"/>
                    <a:pt x="755456" y="4386876"/>
                  </a:cubicBezTo>
                  <a:cubicBezTo>
                    <a:pt x="643530" y="4398169"/>
                    <a:pt x="619171" y="4406603"/>
                    <a:pt x="553028" y="4401706"/>
                  </a:cubicBezTo>
                  <a:cubicBezTo>
                    <a:pt x="247599" y="4401706"/>
                    <a:pt x="0" y="4154107"/>
                    <a:pt x="0" y="3848678"/>
                  </a:cubicBezTo>
                  <a:cubicBezTo>
                    <a:pt x="0" y="3581428"/>
                    <a:pt x="189568" y="3358453"/>
                    <a:pt x="441574" y="3306886"/>
                  </a:cubicBezTo>
                  <a:lnTo>
                    <a:pt x="531547" y="3297816"/>
                  </a:lnTo>
                  <a:lnTo>
                    <a:pt x="441574" y="3288746"/>
                  </a:lnTo>
                  <a:cubicBezTo>
                    <a:pt x="189568" y="3237178"/>
                    <a:pt x="0" y="3014204"/>
                    <a:pt x="0" y="2746953"/>
                  </a:cubicBezTo>
                  <a:cubicBezTo>
                    <a:pt x="0" y="2479703"/>
                    <a:pt x="189568" y="2256728"/>
                    <a:pt x="441574" y="2205161"/>
                  </a:cubicBezTo>
                  <a:lnTo>
                    <a:pt x="484304" y="2200853"/>
                  </a:lnTo>
                  <a:lnTo>
                    <a:pt x="441574" y="2196546"/>
                  </a:lnTo>
                  <a:cubicBezTo>
                    <a:pt x="189568" y="2144978"/>
                    <a:pt x="0" y="1922003"/>
                    <a:pt x="0" y="1654753"/>
                  </a:cubicBezTo>
                  <a:cubicBezTo>
                    <a:pt x="0" y="1387503"/>
                    <a:pt x="189568" y="1164529"/>
                    <a:pt x="441574" y="1112961"/>
                  </a:cubicBezTo>
                  <a:lnTo>
                    <a:pt x="531547" y="1103891"/>
                  </a:lnTo>
                  <a:lnTo>
                    <a:pt x="441574" y="1094821"/>
                  </a:lnTo>
                  <a:cubicBezTo>
                    <a:pt x="189568" y="1043253"/>
                    <a:pt x="0" y="820279"/>
                    <a:pt x="0" y="553028"/>
                  </a:cubicBezTo>
                  <a:cubicBezTo>
                    <a:pt x="0" y="247599"/>
                    <a:pt x="247599" y="0"/>
                    <a:pt x="553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FI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96CD9AB-C33A-858A-9886-958E2ADE6ECA}"/>
                </a:ext>
              </a:extLst>
            </p:cNvPr>
            <p:cNvSpPr/>
            <p:nvPr userDrawn="1"/>
          </p:nvSpPr>
          <p:spPr>
            <a:xfrm>
              <a:off x="5530259" y="199111"/>
              <a:ext cx="2748649" cy="4736822"/>
            </a:xfrm>
            <a:custGeom>
              <a:avLst/>
              <a:gdLst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644619 w 2731284"/>
                <a:gd name="connsiteY4" fmla="*/ 4394253 h 4403486"/>
                <a:gd name="connsiteX5" fmla="*/ 553028 w 2731284"/>
                <a:gd name="connsiteY5" fmla="*/ 4403486 h 4403486"/>
                <a:gd name="connsiteX6" fmla="*/ 0 w 2731284"/>
                <a:gd name="connsiteY6" fmla="*/ 3850458 h 4403486"/>
                <a:gd name="connsiteX7" fmla="*/ 441574 w 2731284"/>
                <a:gd name="connsiteY7" fmla="*/ 3308666 h 4403486"/>
                <a:gd name="connsiteX8" fmla="*/ 531547 w 2731284"/>
                <a:gd name="connsiteY8" fmla="*/ 3299596 h 4403486"/>
                <a:gd name="connsiteX9" fmla="*/ 441574 w 2731284"/>
                <a:gd name="connsiteY9" fmla="*/ 3290526 h 4403486"/>
                <a:gd name="connsiteX10" fmla="*/ 0 w 2731284"/>
                <a:gd name="connsiteY10" fmla="*/ 2748733 h 4403486"/>
                <a:gd name="connsiteX11" fmla="*/ 441574 w 2731284"/>
                <a:gd name="connsiteY11" fmla="*/ 2206941 h 4403486"/>
                <a:gd name="connsiteX12" fmla="*/ 484304 w 2731284"/>
                <a:gd name="connsiteY12" fmla="*/ 2202633 h 4403486"/>
                <a:gd name="connsiteX13" fmla="*/ 441574 w 2731284"/>
                <a:gd name="connsiteY13" fmla="*/ 2198326 h 4403486"/>
                <a:gd name="connsiteX14" fmla="*/ 0 w 2731284"/>
                <a:gd name="connsiteY14" fmla="*/ 1656533 h 4403486"/>
                <a:gd name="connsiteX15" fmla="*/ 441574 w 2731284"/>
                <a:gd name="connsiteY15" fmla="*/ 1114741 h 4403486"/>
                <a:gd name="connsiteX16" fmla="*/ 531547 w 2731284"/>
                <a:gd name="connsiteY16" fmla="*/ 1105671 h 4403486"/>
                <a:gd name="connsiteX17" fmla="*/ 441574 w 2731284"/>
                <a:gd name="connsiteY17" fmla="*/ 1096601 h 4403486"/>
                <a:gd name="connsiteX18" fmla="*/ 0 w 2731284"/>
                <a:gd name="connsiteY18" fmla="*/ 554808 h 4403486"/>
                <a:gd name="connsiteX19" fmla="*/ 553028 w 2731284"/>
                <a:gd name="connsiteY19" fmla="*/ 1780 h 4403486"/>
                <a:gd name="connsiteX20" fmla="*/ 563838 w 2731284"/>
                <a:gd name="connsiteY20" fmla="*/ 2870 h 4403486"/>
                <a:gd name="connsiteX0" fmla="*/ 563838 w 2731284"/>
                <a:gd name="connsiteY0" fmla="*/ 0 h 4412138"/>
                <a:gd name="connsiteX1" fmla="*/ 755456 w 2731284"/>
                <a:gd name="connsiteY1" fmla="*/ 9676 h 4412138"/>
                <a:gd name="connsiteX2" fmla="*/ 2731284 w 2731284"/>
                <a:gd name="connsiteY2" fmla="*/ 2199166 h 4412138"/>
                <a:gd name="connsiteX3" fmla="*/ 755456 w 2731284"/>
                <a:gd name="connsiteY3" fmla="*/ 4388656 h 4412138"/>
                <a:gd name="connsiteX4" fmla="*/ 648109 w 2731284"/>
                <a:gd name="connsiteY4" fmla="*/ 4411704 h 4412138"/>
                <a:gd name="connsiteX5" fmla="*/ 553028 w 2731284"/>
                <a:gd name="connsiteY5" fmla="*/ 4403486 h 4412138"/>
                <a:gd name="connsiteX6" fmla="*/ 0 w 2731284"/>
                <a:gd name="connsiteY6" fmla="*/ 3850458 h 4412138"/>
                <a:gd name="connsiteX7" fmla="*/ 441574 w 2731284"/>
                <a:gd name="connsiteY7" fmla="*/ 3308666 h 4412138"/>
                <a:gd name="connsiteX8" fmla="*/ 531547 w 2731284"/>
                <a:gd name="connsiteY8" fmla="*/ 3299596 h 4412138"/>
                <a:gd name="connsiteX9" fmla="*/ 441574 w 2731284"/>
                <a:gd name="connsiteY9" fmla="*/ 3290526 h 4412138"/>
                <a:gd name="connsiteX10" fmla="*/ 0 w 2731284"/>
                <a:gd name="connsiteY10" fmla="*/ 2748733 h 4412138"/>
                <a:gd name="connsiteX11" fmla="*/ 441574 w 2731284"/>
                <a:gd name="connsiteY11" fmla="*/ 2206941 h 4412138"/>
                <a:gd name="connsiteX12" fmla="*/ 484304 w 2731284"/>
                <a:gd name="connsiteY12" fmla="*/ 2202633 h 4412138"/>
                <a:gd name="connsiteX13" fmla="*/ 441574 w 2731284"/>
                <a:gd name="connsiteY13" fmla="*/ 2198326 h 4412138"/>
                <a:gd name="connsiteX14" fmla="*/ 0 w 2731284"/>
                <a:gd name="connsiteY14" fmla="*/ 1656533 h 4412138"/>
                <a:gd name="connsiteX15" fmla="*/ 441574 w 2731284"/>
                <a:gd name="connsiteY15" fmla="*/ 1114741 h 4412138"/>
                <a:gd name="connsiteX16" fmla="*/ 531547 w 2731284"/>
                <a:gd name="connsiteY16" fmla="*/ 1105671 h 4412138"/>
                <a:gd name="connsiteX17" fmla="*/ 441574 w 2731284"/>
                <a:gd name="connsiteY17" fmla="*/ 1096601 h 4412138"/>
                <a:gd name="connsiteX18" fmla="*/ 0 w 2731284"/>
                <a:gd name="connsiteY18" fmla="*/ 554808 h 4412138"/>
                <a:gd name="connsiteX19" fmla="*/ 553028 w 2731284"/>
                <a:gd name="connsiteY19" fmla="*/ 1780 h 4412138"/>
                <a:gd name="connsiteX20" fmla="*/ 563838 w 2731284"/>
                <a:gd name="connsiteY20" fmla="*/ 2870 h 4412138"/>
                <a:gd name="connsiteX21" fmla="*/ 563838 w 2731284"/>
                <a:gd name="connsiteY21" fmla="*/ 0 h 4412138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4466"/>
                <a:gd name="connsiteX1" fmla="*/ 755456 w 2731284"/>
                <a:gd name="connsiteY1" fmla="*/ 9676 h 4404466"/>
                <a:gd name="connsiteX2" fmla="*/ 2731284 w 2731284"/>
                <a:gd name="connsiteY2" fmla="*/ 2199166 h 4404466"/>
                <a:gd name="connsiteX3" fmla="*/ 755456 w 2731284"/>
                <a:gd name="connsiteY3" fmla="*/ 4388656 h 4404466"/>
                <a:gd name="connsiteX4" fmla="*/ 553028 w 2731284"/>
                <a:gd name="connsiteY4" fmla="*/ 4403486 h 4404466"/>
                <a:gd name="connsiteX5" fmla="*/ 0 w 2731284"/>
                <a:gd name="connsiteY5" fmla="*/ 3850458 h 4404466"/>
                <a:gd name="connsiteX6" fmla="*/ 441574 w 2731284"/>
                <a:gd name="connsiteY6" fmla="*/ 3308666 h 4404466"/>
                <a:gd name="connsiteX7" fmla="*/ 531547 w 2731284"/>
                <a:gd name="connsiteY7" fmla="*/ 3299596 h 4404466"/>
                <a:gd name="connsiteX8" fmla="*/ 441574 w 2731284"/>
                <a:gd name="connsiteY8" fmla="*/ 3290526 h 4404466"/>
                <a:gd name="connsiteX9" fmla="*/ 0 w 2731284"/>
                <a:gd name="connsiteY9" fmla="*/ 2748733 h 4404466"/>
                <a:gd name="connsiteX10" fmla="*/ 441574 w 2731284"/>
                <a:gd name="connsiteY10" fmla="*/ 2206941 h 4404466"/>
                <a:gd name="connsiteX11" fmla="*/ 484304 w 2731284"/>
                <a:gd name="connsiteY11" fmla="*/ 2202633 h 4404466"/>
                <a:gd name="connsiteX12" fmla="*/ 441574 w 2731284"/>
                <a:gd name="connsiteY12" fmla="*/ 2198326 h 4404466"/>
                <a:gd name="connsiteX13" fmla="*/ 0 w 2731284"/>
                <a:gd name="connsiteY13" fmla="*/ 1656533 h 4404466"/>
                <a:gd name="connsiteX14" fmla="*/ 441574 w 2731284"/>
                <a:gd name="connsiteY14" fmla="*/ 1114741 h 4404466"/>
                <a:gd name="connsiteX15" fmla="*/ 531547 w 2731284"/>
                <a:gd name="connsiteY15" fmla="*/ 1105671 h 4404466"/>
                <a:gd name="connsiteX16" fmla="*/ 441574 w 2731284"/>
                <a:gd name="connsiteY16" fmla="*/ 1096601 h 4404466"/>
                <a:gd name="connsiteX17" fmla="*/ 0 w 2731284"/>
                <a:gd name="connsiteY17" fmla="*/ 554808 h 4404466"/>
                <a:gd name="connsiteX18" fmla="*/ 553028 w 2731284"/>
                <a:gd name="connsiteY18" fmla="*/ 1780 h 4404466"/>
                <a:gd name="connsiteX19" fmla="*/ 563838 w 2731284"/>
                <a:gd name="connsiteY19" fmla="*/ 2870 h 4404466"/>
                <a:gd name="connsiteX20" fmla="*/ 563838 w 2731284"/>
                <a:gd name="connsiteY20" fmla="*/ 0 h 4404466"/>
                <a:gd name="connsiteX0" fmla="*/ 563838 w 2731284"/>
                <a:gd name="connsiteY0" fmla="*/ 0 h 4405270"/>
                <a:gd name="connsiteX1" fmla="*/ 755456 w 2731284"/>
                <a:gd name="connsiteY1" fmla="*/ 9676 h 4405270"/>
                <a:gd name="connsiteX2" fmla="*/ 2731284 w 2731284"/>
                <a:gd name="connsiteY2" fmla="*/ 2199166 h 4405270"/>
                <a:gd name="connsiteX3" fmla="*/ 755456 w 2731284"/>
                <a:gd name="connsiteY3" fmla="*/ 4388656 h 4405270"/>
                <a:gd name="connsiteX4" fmla="*/ 553028 w 2731284"/>
                <a:gd name="connsiteY4" fmla="*/ 4403486 h 4405270"/>
                <a:gd name="connsiteX5" fmla="*/ 0 w 2731284"/>
                <a:gd name="connsiteY5" fmla="*/ 3850458 h 4405270"/>
                <a:gd name="connsiteX6" fmla="*/ 441574 w 2731284"/>
                <a:gd name="connsiteY6" fmla="*/ 3308666 h 4405270"/>
                <a:gd name="connsiteX7" fmla="*/ 531547 w 2731284"/>
                <a:gd name="connsiteY7" fmla="*/ 3299596 h 4405270"/>
                <a:gd name="connsiteX8" fmla="*/ 441574 w 2731284"/>
                <a:gd name="connsiteY8" fmla="*/ 3290526 h 4405270"/>
                <a:gd name="connsiteX9" fmla="*/ 0 w 2731284"/>
                <a:gd name="connsiteY9" fmla="*/ 2748733 h 4405270"/>
                <a:gd name="connsiteX10" fmla="*/ 441574 w 2731284"/>
                <a:gd name="connsiteY10" fmla="*/ 2206941 h 4405270"/>
                <a:gd name="connsiteX11" fmla="*/ 484304 w 2731284"/>
                <a:gd name="connsiteY11" fmla="*/ 2202633 h 4405270"/>
                <a:gd name="connsiteX12" fmla="*/ 441574 w 2731284"/>
                <a:gd name="connsiteY12" fmla="*/ 2198326 h 4405270"/>
                <a:gd name="connsiteX13" fmla="*/ 0 w 2731284"/>
                <a:gd name="connsiteY13" fmla="*/ 1656533 h 4405270"/>
                <a:gd name="connsiteX14" fmla="*/ 441574 w 2731284"/>
                <a:gd name="connsiteY14" fmla="*/ 1114741 h 4405270"/>
                <a:gd name="connsiteX15" fmla="*/ 531547 w 2731284"/>
                <a:gd name="connsiteY15" fmla="*/ 1105671 h 4405270"/>
                <a:gd name="connsiteX16" fmla="*/ 441574 w 2731284"/>
                <a:gd name="connsiteY16" fmla="*/ 1096601 h 4405270"/>
                <a:gd name="connsiteX17" fmla="*/ 0 w 2731284"/>
                <a:gd name="connsiteY17" fmla="*/ 554808 h 4405270"/>
                <a:gd name="connsiteX18" fmla="*/ 553028 w 2731284"/>
                <a:gd name="connsiteY18" fmla="*/ 1780 h 4405270"/>
                <a:gd name="connsiteX19" fmla="*/ 563838 w 2731284"/>
                <a:gd name="connsiteY19" fmla="*/ 2870 h 4405270"/>
                <a:gd name="connsiteX20" fmla="*/ 563838 w 2731284"/>
                <a:gd name="connsiteY20" fmla="*/ 0 h 4405270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7178"/>
                <a:gd name="connsiteX1" fmla="*/ 755456 w 2731284"/>
                <a:gd name="connsiteY1" fmla="*/ 9676 h 4407178"/>
                <a:gd name="connsiteX2" fmla="*/ 2731284 w 2731284"/>
                <a:gd name="connsiteY2" fmla="*/ 2199166 h 4407178"/>
                <a:gd name="connsiteX3" fmla="*/ 755456 w 2731284"/>
                <a:gd name="connsiteY3" fmla="*/ 4388656 h 4407178"/>
                <a:gd name="connsiteX4" fmla="*/ 553028 w 2731284"/>
                <a:gd name="connsiteY4" fmla="*/ 4403486 h 4407178"/>
                <a:gd name="connsiteX5" fmla="*/ 0 w 2731284"/>
                <a:gd name="connsiteY5" fmla="*/ 3850458 h 4407178"/>
                <a:gd name="connsiteX6" fmla="*/ 441574 w 2731284"/>
                <a:gd name="connsiteY6" fmla="*/ 3308666 h 4407178"/>
                <a:gd name="connsiteX7" fmla="*/ 531547 w 2731284"/>
                <a:gd name="connsiteY7" fmla="*/ 3299596 h 4407178"/>
                <a:gd name="connsiteX8" fmla="*/ 441574 w 2731284"/>
                <a:gd name="connsiteY8" fmla="*/ 3290526 h 4407178"/>
                <a:gd name="connsiteX9" fmla="*/ 0 w 2731284"/>
                <a:gd name="connsiteY9" fmla="*/ 2748733 h 4407178"/>
                <a:gd name="connsiteX10" fmla="*/ 441574 w 2731284"/>
                <a:gd name="connsiteY10" fmla="*/ 2206941 h 4407178"/>
                <a:gd name="connsiteX11" fmla="*/ 484304 w 2731284"/>
                <a:gd name="connsiteY11" fmla="*/ 2202633 h 4407178"/>
                <a:gd name="connsiteX12" fmla="*/ 441574 w 2731284"/>
                <a:gd name="connsiteY12" fmla="*/ 2198326 h 4407178"/>
                <a:gd name="connsiteX13" fmla="*/ 0 w 2731284"/>
                <a:gd name="connsiteY13" fmla="*/ 1656533 h 4407178"/>
                <a:gd name="connsiteX14" fmla="*/ 441574 w 2731284"/>
                <a:gd name="connsiteY14" fmla="*/ 1114741 h 4407178"/>
                <a:gd name="connsiteX15" fmla="*/ 531547 w 2731284"/>
                <a:gd name="connsiteY15" fmla="*/ 1105671 h 4407178"/>
                <a:gd name="connsiteX16" fmla="*/ 441574 w 2731284"/>
                <a:gd name="connsiteY16" fmla="*/ 1096601 h 4407178"/>
                <a:gd name="connsiteX17" fmla="*/ 0 w 2731284"/>
                <a:gd name="connsiteY17" fmla="*/ 554808 h 4407178"/>
                <a:gd name="connsiteX18" fmla="*/ 553028 w 2731284"/>
                <a:gd name="connsiteY18" fmla="*/ 1780 h 4407178"/>
                <a:gd name="connsiteX19" fmla="*/ 563838 w 2731284"/>
                <a:gd name="connsiteY19" fmla="*/ 2870 h 4407178"/>
                <a:gd name="connsiteX20" fmla="*/ 563838 w 2731284"/>
                <a:gd name="connsiteY20" fmla="*/ 0 h 4407178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618 h 4404104"/>
                <a:gd name="connsiteX1" fmla="*/ 755456 w 2731284"/>
                <a:gd name="connsiteY1" fmla="*/ 10294 h 4404104"/>
                <a:gd name="connsiteX2" fmla="*/ 2731284 w 2731284"/>
                <a:gd name="connsiteY2" fmla="*/ 2199784 h 4404104"/>
                <a:gd name="connsiteX3" fmla="*/ 755456 w 2731284"/>
                <a:gd name="connsiteY3" fmla="*/ 4389274 h 4404104"/>
                <a:gd name="connsiteX4" fmla="*/ 553028 w 2731284"/>
                <a:gd name="connsiteY4" fmla="*/ 4404104 h 4404104"/>
                <a:gd name="connsiteX5" fmla="*/ 0 w 2731284"/>
                <a:gd name="connsiteY5" fmla="*/ 3851076 h 4404104"/>
                <a:gd name="connsiteX6" fmla="*/ 441574 w 2731284"/>
                <a:gd name="connsiteY6" fmla="*/ 3309284 h 4404104"/>
                <a:gd name="connsiteX7" fmla="*/ 531547 w 2731284"/>
                <a:gd name="connsiteY7" fmla="*/ 3300214 h 4404104"/>
                <a:gd name="connsiteX8" fmla="*/ 441574 w 2731284"/>
                <a:gd name="connsiteY8" fmla="*/ 3291144 h 4404104"/>
                <a:gd name="connsiteX9" fmla="*/ 0 w 2731284"/>
                <a:gd name="connsiteY9" fmla="*/ 2749351 h 4404104"/>
                <a:gd name="connsiteX10" fmla="*/ 441574 w 2731284"/>
                <a:gd name="connsiteY10" fmla="*/ 2207559 h 4404104"/>
                <a:gd name="connsiteX11" fmla="*/ 484304 w 2731284"/>
                <a:gd name="connsiteY11" fmla="*/ 2203251 h 4404104"/>
                <a:gd name="connsiteX12" fmla="*/ 441574 w 2731284"/>
                <a:gd name="connsiteY12" fmla="*/ 2198944 h 4404104"/>
                <a:gd name="connsiteX13" fmla="*/ 0 w 2731284"/>
                <a:gd name="connsiteY13" fmla="*/ 1657151 h 4404104"/>
                <a:gd name="connsiteX14" fmla="*/ 441574 w 2731284"/>
                <a:gd name="connsiteY14" fmla="*/ 1115359 h 4404104"/>
                <a:gd name="connsiteX15" fmla="*/ 531547 w 2731284"/>
                <a:gd name="connsiteY15" fmla="*/ 1106289 h 4404104"/>
                <a:gd name="connsiteX16" fmla="*/ 441574 w 2731284"/>
                <a:gd name="connsiteY16" fmla="*/ 1097219 h 4404104"/>
                <a:gd name="connsiteX17" fmla="*/ 0 w 2731284"/>
                <a:gd name="connsiteY17" fmla="*/ 555426 h 4404104"/>
                <a:gd name="connsiteX18" fmla="*/ 553028 w 2731284"/>
                <a:gd name="connsiteY18" fmla="*/ 2398 h 4404104"/>
                <a:gd name="connsiteX19" fmla="*/ 563838 w 2731284"/>
                <a:gd name="connsiteY19" fmla="*/ 3488 h 4404104"/>
                <a:gd name="connsiteX20" fmla="*/ 563838 w 2731284"/>
                <a:gd name="connsiteY20" fmla="*/ 618 h 4404104"/>
                <a:gd name="connsiteX0" fmla="*/ 652738 w 2731284"/>
                <a:gd name="connsiteY0" fmla="*/ 265 h 4419626"/>
                <a:gd name="connsiteX1" fmla="*/ 755456 w 2731284"/>
                <a:gd name="connsiteY1" fmla="*/ 25816 h 4419626"/>
                <a:gd name="connsiteX2" fmla="*/ 2731284 w 2731284"/>
                <a:gd name="connsiteY2" fmla="*/ 2215306 h 4419626"/>
                <a:gd name="connsiteX3" fmla="*/ 755456 w 2731284"/>
                <a:gd name="connsiteY3" fmla="*/ 4404796 h 4419626"/>
                <a:gd name="connsiteX4" fmla="*/ 553028 w 2731284"/>
                <a:gd name="connsiteY4" fmla="*/ 4419626 h 4419626"/>
                <a:gd name="connsiteX5" fmla="*/ 0 w 2731284"/>
                <a:gd name="connsiteY5" fmla="*/ 3866598 h 4419626"/>
                <a:gd name="connsiteX6" fmla="*/ 441574 w 2731284"/>
                <a:gd name="connsiteY6" fmla="*/ 3324806 h 4419626"/>
                <a:gd name="connsiteX7" fmla="*/ 531547 w 2731284"/>
                <a:gd name="connsiteY7" fmla="*/ 3315736 h 4419626"/>
                <a:gd name="connsiteX8" fmla="*/ 441574 w 2731284"/>
                <a:gd name="connsiteY8" fmla="*/ 3306666 h 4419626"/>
                <a:gd name="connsiteX9" fmla="*/ 0 w 2731284"/>
                <a:gd name="connsiteY9" fmla="*/ 2764873 h 4419626"/>
                <a:gd name="connsiteX10" fmla="*/ 441574 w 2731284"/>
                <a:gd name="connsiteY10" fmla="*/ 2223081 h 4419626"/>
                <a:gd name="connsiteX11" fmla="*/ 484304 w 2731284"/>
                <a:gd name="connsiteY11" fmla="*/ 2218773 h 4419626"/>
                <a:gd name="connsiteX12" fmla="*/ 441574 w 2731284"/>
                <a:gd name="connsiteY12" fmla="*/ 2214466 h 4419626"/>
                <a:gd name="connsiteX13" fmla="*/ 0 w 2731284"/>
                <a:gd name="connsiteY13" fmla="*/ 1672673 h 4419626"/>
                <a:gd name="connsiteX14" fmla="*/ 441574 w 2731284"/>
                <a:gd name="connsiteY14" fmla="*/ 1130881 h 4419626"/>
                <a:gd name="connsiteX15" fmla="*/ 531547 w 2731284"/>
                <a:gd name="connsiteY15" fmla="*/ 1121811 h 4419626"/>
                <a:gd name="connsiteX16" fmla="*/ 441574 w 2731284"/>
                <a:gd name="connsiteY16" fmla="*/ 1112741 h 4419626"/>
                <a:gd name="connsiteX17" fmla="*/ 0 w 2731284"/>
                <a:gd name="connsiteY17" fmla="*/ 570948 h 4419626"/>
                <a:gd name="connsiteX18" fmla="*/ 553028 w 2731284"/>
                <a:gd name="connsiteY18" fmla="*/ 17920 h 4419626"/>
                <a:gd name="connsiteX19" fmla="*/ 563838 w 2731284"/>
                <a:gd name="connsiteY19" fmla="*/ 19010 h 4419626"/>
                <a:gd name="connsiteX20" fmla="*/ 652738 w 2731284"/>
                <a:gd name="connsiteY20" fmla="*/ 265 h 4419626"/>
                <a:gd name="connsiteX0" fmla="*/ 563838 w 2731284"/>
                <a:gd name="connsiteY0" fmla="*/ 109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19" fmla="*/ 563838 w 2731284"/>
                <a:gd name="connsiteY19" fmla="*/ 1090 h 4401706"/>
                <a:gd name="connsiteX0" fmla="*/ 630513 w 2731284"/>
                <a:gd name="connsiteY0" fmla="*/ 0 h 4406966"/>
                <a:gd name="connsiteX1" fmla="*/ 755456 w 2731284"/>
                <a:gd name="connsiteY1" fmla="*/ 13156 h 4406966"/>
                <a:gd name="connsiteX2" fmla="*/ 2731284 w 2731284"/>
                <a:gd name="connsiteY2" fmla="*/ 2202646 h 4406966"/>
                <a:gd name="connsiteX3" fmla="*/ 755456 w 2731284"/>
                <a:gd name="connsiteY3" fmla="*/ 4392136 h 4406966"/>
                <a:gd name="connsiteX4" fmla="*/ 553028 w 2731284"/>
                <a:gd name="connsiteY4" fmla="*/ 4406966 h 4406966"/>
                <a:gd name="connsiteX5" fmla="*/ 0 w 2731284"/>
                <a:gd name="connsiteY5" fmla="*/ 3853938 h 4406966"/>
                <a:gd name="connsiteX6" fmla="*/ 441574 w 2731284"/>
                <a:gd name="connsiteY6" fmla="*/ 3312146 h 4406966"/>
                <a:gd name="connsiteX7" fmla="*/ 531547 w 2731284"/>
                <a:gd name="connsiteY7" fmla="*/ 3303076 h 4406966"/>
                <a:gd name="connsiteX8" fmla="*/ 441574 w 2731284"/>
                <a:gd name="connsiteY8" fmla="*/ 3294006 h 4406966"/>
                <a:gd name="connsiteX9" fmla="*/ 0 w 2731284"/>
                <a:gd name="connsiteY9" fmla="*/ 2752213 h 4406966"/>
                <a:gd name="connsiteX10" fmla="*/ 441574 w 2731284"/>
                <a:gd name="connsiteY10" fmla="*/ 2210421 h 4406966"/>
                <a:gd name="connsiteX11" fmla="*/ 484304 w 2731284"/>
                <a:gd name="connsiteY11" fmla="*/ 2206113 h 4406966"/>
                <a:gd name="connsiteX12" fmla="*/ 441574 w 2731284"/>
                <a:gd name="connsiteY12" fmla="*/ 2201806 h 4406966"/>
                <a:gd name="connsiteX13" fmla="*/ 0 w 2731284"/>
                <a:gd name="connsiteY13" fmla="*/ 1660013 h 4406966"/>
                <a:gd name="connsiteX14" fmla="*/ 441574 w 2731284"/>
                <a:gd name="connsiteY14" fmla="*/ 1118221 h 4406966"/>
                <a:gd name="connsiteX15" fmla="*/ 531547 w 2731284"/>
                <a:gd name="connsiteY15" fmla="*/ 1109151 h 4406966"/>
                <a:gd name="connsiteX16" fmla="*/ 441574 w 2731284"/>
                <a:gd name="connsiteY16" fmla="*/ 1100081 h 4406966"/>
                <a:gd name="connsiteX17" fmla="*/ 0 w 2731284"/>
                <a:gd name="connsiteY17" fmla="*/ 558288 h 4406966"/>
                <a:gd name="connsiteX18" fmla="*/ 553028 w 2731284"/>
                <a:gd name="connsiteY18" fmla="*/ 5260 h 4406966"/>
                <a:gd name="connsiteX19" fmla="*/ 630513 w 2731284"/>
                <a:gd name="connsiteY19" fmla="*/ 0 h 440696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3490"/>
                <a:gd name="connsiteX1" fmla="*/ 755456 w 2731284"/>
                <a:gd name="connsiteY1" fmla="*/ 7896 h 4403490"/>
                <a:gd name="connsiteX2" fmla="*/ 2731284 w 2731284"/>
                <a:gd name="connsiteY2" fmla="*/ 2197386 h 4403490"/>
                <a:gd name="connsiteX3" fmla="*/ 755456 w 2731284"/>
                <a:gd name="connsiteY3" fmla="*/ 4386876 h 4403490"/>
                <a:gd name="connsiteX4" fmla="*/ 553028 w 2731284"/>
                <a:gd name="connsiteY4" fmla="*/ 4401706 h 4403490"/>
                <a:gd name="connsiteX5" fmla="*/ 0 w 2731284"/>
                <a:gd name="connsiteY5" fmla="*/ 3848678 h 4403490"/>
                <a:gd name="connsiteX6" fmla="*/ 441574 w 2731284"/>
                <a:gd name="connsiteY6" fmla="*/ 3306886 h 4403490"/>
                <a:gd name="connsiteX7" fmla="*/ 531547 w 2731284"/>
                <a:gd name="connsiteY7" fmla="*/ 3297816 h 4403490"/>
                <a:gd name="connsiteX8" fmla="*/ 441574 w 2731284"/>
                <a:gd name="connsiteY8" fmla="*/ 3288746 h 4403490"/>
                <a:gd name="connsiteX9" fmla="*/ 0 w 2731284"/>
                <a:gd name="connsiteY9" fmla="*/ 2746953 h 4403490"/>
                <a:gd name="connsiteX10" fmla="*/ 441574 w 2731284"/>
                <a:gd name="connsiteY10" fmla="*/ 2205161 h 4403490"/>
                <a:gd name="connsiteX11" fmla="*/ 484304 w 2731284"/>
                <a:gd name="connsiteY11" fmla="*/ 2200853 h 4403490"/>
                <a:gd name="connsiteX12" fmla="*/ 441574 w 2731284"/>
                <a:gd name="connsiteY12" fmla="*/ 2196546 h 4403490"/>
                <a:gd name="connsiteX13" fmla="*/ 0 w 2731284"/>
                <a:gd name="connsiteY13" fmla="*/ 1654753 h 4403490"/>
                <a:gd name="connsiteX14" fmla="*/ 441574 w 2731284"/>
                <a:gd name="connsiteY14" fmla="*/ 1112961 h 4403490"/>
                <a:gd name="connsiteX15" fmla="*/ 531547 w 2731284"/>
                <a:gd name="connsiteY15" fmla="*/ 1103891 h 4403490"/>
                <a:gd name="connsiteX16" fmla="*/ 441574 w 2731284"/>
                <a:gd name="connsiteY16" fmla="*/ 1094821 h 4403490"/>
                <a:gd name="connsiteX17" fmla="*/ 0 w 2731284"/>
                <a:gd name="connsiteY17" fmla="*/ 553028 h 4403490"/>
                <a:gd name="connsiteX18" fmla="*/ 553028 w 2731284"/>
                <a:gd name="connsiteY18" fmla="*/ 0 h 4403490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1284" h="4403128">
                  <a:moveTo>
                    <a:pt x="553028" y="0"/>
                  </a:moveTo>
                  <a:cubicBezTo>
                    <a:pt x="620504" y="2632"/>
                    <a:pt x="668930" y="-1086"/>
                    <a:pt x="755456" y="7896"/>
                  </a:cubicBezTo>
                  <a:cubicBezTo>
                    <a:pt x="1865250" y="120601"/>
                    <a:pt x="2731284" y="1057857"/>
                    <a:pt x="2731284" y="2197386"/>
                  </a:cubicBezTo>
                  <a:cubicBezTo>
                    <a:pt x="2731284" y="3336916"/>
                    <a:pt x="1865250" y="4274171"/>
                    <a:pt x="755456" y="4386876"/>
                  </a:cubicBezTo>
                  <a:cubicBezTo>
                    <a:pt x="643530" y="4398169"/>
                    <a:pt x="619171" y="4406603"/>
                    <a:pt x="553028" y="4401706"/>
                  </a:cubicBezTo>
                  <a:cubicBezTo>
                    <a:pt x="247599" y="4401706"/>
                    <a:pt x="0" y="4154107"/>
                    <a:pt x="0" y="3848678"/>
                  </a:cubicBezTo>
                  <a:cubicBezTo>
                    <a:pt x="0" y="3581428"/>
                    <a:pt x="189568" y="3358453"/>
                    <a:pt x="441574" y="3306886"/>
                  </a:cubicBezTo>
                  <a:lnTo>
                    <a:pt x="531547" y="3297816"/>
                  </a:lnTo>
                  <a:lnTo>
                    <a:pt x="441574" y="3288746"/>
                  </a:lnTo>
                  <a:cubicBezTo>
                    <a:pt x="189568" y="3237178"/>
                    <a:pt x="0" y="3014204"/>
                    <a:pt x="0" y="2746953"/>
                  </a:cubicBezTo>
                  <a:cubicBezTo>
                    <a:pt x="0" y="2479703"/>
                    <a:pt x="189568" y="2256728"/>
                    <a:pt x="441574" y="2205161"/>
                  </a:cubicBezTo>
                  <a:lnTo>
                    <a:pt x="484304" y="2200853"/>
                  </a:lnTo>
                  <a:lnTo>
                    <a:pt x="441574" y="2196546"/>
                  </a:lnTo>
                  <a:cubicBezTo>
                    <a:pt x="189568" y="2144978"/>
                    <a:pt x="0" y="1922003"/>
                    <a:pt x="0" y="1654753"/>
                  </a:cubicBezTo>
                  <a:cubicBezTo>
                    <a:pt x="0" y="1387503"/>
                    <a:pt x="189568" y="1164529"/>
                    <a:pt x="441574" y="1112961"/>
                  </a:cubicBezTo>
                  <a:lnTo>
                    <a:pt x="531547" y="1103891"/>
                  </a:lnTo>
                  <a:lnTo>
                    <a:pt x="441574" y="1094821"/>
                  </a:lnTo>
                  <a:cubicBezTo>
                    <a:pt x="189568" y="1043253"/>
                    <a:pt x="0" y="820279"/>
                    <a:pt x="0" y="553028"/>
                  </a:cubicBezTo>
                  <a:cubicBezTo>
                    <a:pt x="0" y="247599"/>
                    <a:pt x="247599" y="0"/>
                    <a:pt x="553028" y="0"/>
                  </a:cubicBezTo>
                  <a:close/>
                </a:path>
              </a:pathLst>
            </a:custGeom>
            <a:solidFill>
              <a:srgbClr val="8031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FI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6E779279-1521-0C46-9C8F-91CE298A63B0}"/>
                </a:ext>
              </a:extLst>
            </p:cNvPr>
            <p:cNvSpPr/>
            <p:nvPr userDrawn="1"/>
          </p:nvSpPr>
          <p:spPr>
            <a:xfrm>
              <a:off x="6119615" y="199111"/>
              <a:ext cx="2748649" cy="4736822"/>
            </a:xfrm>
            <a:custGeom>
              <a:avLst/>
              <a:gdLst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644619 w 2731284"/>
                <a:gd name="connsiteY4" fmla="*/ 4394253 h 4403486"/>
                <a:gd name="connsiteX5" fmla="*/ 553028 w 2731284"/>
                <a:gd name="connsiteY5" fmla="*/ 4403486 h 4403486"/>
                <a:gd name="connsiteX6" fmla="*/ 0 w 2731284"/>
                <a:gd name="connsiteY6" fmla="*/ 3850458 h 4403486"/>
                <a:gd name="connsiteX7" fmla="*/ 441574 w 2731284"/>
                <a:gd name="connsiteY7" fmla="*/ 3308666 h 4403486"/>
                <a:gd name="connsiteX8" fmla="*/ 531547 w 2731284"/>
                <a:gd name="connsiteY8" fmla="*/ 3299596 h 4403486"/>
                <a:gd name="connsiteX9" fmla="*/ 441574 w 2731284"/>
                <a:gd name="connsiteY9" fmla="*/ 3290526 h 4403486"/>
                <a:gd name="connsiteX10" fmla="*/ 0 w 2731284"/>
                <a:gd name="connsiteY10" fmla="*/ 2748733 h 4403486"/>
                <a:gd name="connsiteX11" fmla="*/ 441574 w 2731284"/>
                <a:gd name="connsiteY11" fmla="*/ 2206941 h 4403486"/>
                <a:gd name="connsiteX12" fmla="*/ 484304 w 2731284"/>
                <a:gd name="connsiteY12" fmla="*/ 2202633 h 4403486"/>
                <a:gd name="connsiteX13" fmla="*/ 441574 w 2731284"/>
                <a:gd name="connsiteY13" fmla="*/ 2198326 h 4403486"/>
                <a:gd name="connsiteX14" fmla="*/ 0 w 2731284"/>
                <a:gd name="connsiteY14" fmla="*/ 1656533 h 4403486"/>
                <a:gd name="connsiteX15" fmla="*/ 441574 w 2731284"/>
                <a:gd name="connsiteY15" fmla="*/ 1114741 h 4403486"/>
                <a:gd name="connsiteX16" fmla="*/ 531547 w 2731284"/>
                <a:gd name="connsiteY16" fmla="*/ 1105671 h 4403486"/>
                <a:gd name="connsiteX17" fmla="*/ 441574 w 2731284"/>
                <a:gd name="connsiteY17" fmla="*/ 1096601 h 4403486"/>
                <a:gd name="connsiteX18" fmla="*/ 0 w 2731284"/>
                <a:gd name="connsiteY18" fmla="*/ 554808 h 4403486"/>
                <a:gd name="connsiteX19" fmla="*/ 553028 w 2731284"/>
                <a:gd name="connsiteY19" fmla="*/ 1780 h 4403486"/>
                <a:gd name="connsiteX20" fmla="*/ 563838 w 2731284"/>
                <a:gd name="connsiteY20" fmla="*/ 2870 h 4403486"/>
                <a:gd name="connsiteX0" fmla="*/ 563838 w 2731284"/>
                <a:gd name="connsiteY0" fmla="*/ 0 h 4412138"/>
                <a:gd name="connsiteX1" fmla="*/ 755456 w 2731284"/>
                <a:gd name="connsiteY1" fmla="*/ 9676 h 4412138"/>
                <a:gd name="connsiteX2" fmla="*/ 2731284 w 2731284"/>
                <a:gd name="connsiteY2" fmla="*/ 2199166 h 4412138"/>
                <a:gd name="connsiteX3" fmla="*/ 755456 w 2731284"/>
                <a:gd name="connsiteY3" fmla="*/ 4388656 h 4412138"/>
                <a:gd name="connsiteX4" fmla="*/ 648109 w 2731284"/>
                <a:gd name="connsiteY4" fmla="*/ 4411704 h 4412138"/>
                <a:gd name="connsiteX5" fmla="*/ 553028 w 2731284"/>
                <a:gd name="connsiteY5" fmla="*/ 4403486 h 4412138"/>
                <a:gd name="connsiteX6" fmla="*/ 0 w 2731284"/>
                <a:gd name="connsiteY6" fmla="*/ 3850458 h 4412138"/>
                <a:gd name="connsiteX7" fmla="*/ 441574 w 2731284"/>
                <a:gd name="connsiteY7" fmla="*/ 3308666 h 4412138"/>
                <a:gd name="connsiteX8" fmla="*/ 531547 w 2731284"/>
                <a:gd name="connsiteY8" fmla="*/ 3299596 h 4412138"/>
                <a:gd name="connsiteX9" fmla="*/ 441574 w 2731284"/>
                <a:gd name="connsiteY9" fmla="*/ 3290526 h 4412138"/>
                <a:gd name="connsiteX10" fmla="*/ 0 w 2731284"/>
                <a:gd name="connsiteY10" fmla="*/ 2748733 h 4412138"/>
                <a:gd name="connsiteX11" fmla="*/ 441574 w 2731284"/>
                <a:gd name="connsiteY11" fmla="*/ 2206941 h 4412138"/>
                <a:gd name="connsiteX12" fmla="*/ 484304 w 2731284"/>
                <a:gd name="connsiteY12" fmla="*/ 2202633 h 4412138"/>
                <a:gd name="connsiteX13" fmla="*/ 441574 w 2731284"/>
                <a:gd name="connsiteY13" fmla="*/ 2198326 h 4412138"/>
                <a:gd name="connsiteX14" fmla="*/ 0 w 2731284"/>
                <a:gd name="connsiteY14" fmla="*/ 1656533 h 4412138"/>
                <a:gd name="connsiteX15" fmla="*/ 441574 w 2731284"/>
                <a:gd name="connsiteY15" fmla="*/ 1114741 h 4412138"/>
                <a:gd name="connsiteX16" fmla="*/ 531547 w 2731284"/>
                <a:gd name="connsiteY16" fmla="*/ 1105671 h 4412138"/>
                <a:gd name="connsiteX17" fmla="*/ 441574 w 2731284"/>
                <a:gd name="connsiteY17" fmla="*/ 1096601 h 4412138"/>
                <a:gd name="connsiteX18" fmla="*/ 0 w 2731284"/>
                <a:gd name="connsiteY18" fmla="*/ 554808 h 4412138"/>
                <a:gd name="connsiteX19" fmla="*/ 553028 w 2731284"/>
                <a:gd name="connsiteY19" fmla="*/ 1780 h 4412138"/>
                <a:gd name="connsiteX20" fmla="*/ 563838 w 2731284"/>
                <a:gd name="connsiteY20" fmla="*/ 2870 h 4412138"/>
                <a:gd name="connsiteX21" fmla="*/ 563838 w 2731284"/>
                <a:gd name="connsiteY21" fmla="*/ 0 h 4412138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4466"/>
                <a:gd name="connsiteX1" fmla="*/ 755456 w 2731284"/>
                <a:gd name="connsiteY1" fmla="*/ 9676 h 4404466"/>
                <a:gd name="connsiteX2" fmla="*/ 2731284 w 2731284"/>
                <a:gd name="connsiteY2" fmla="*/ 2199166 h 4404466"/>
                <a:gd name="connsiteX3" fmla="*/ 755456 w 2731284"/>
                <a:gd name="connsiteY3" fmla="*/ 4388656 h 4404466"/>
                <a:gd name="connsiteX4" fmla="*/ 553028 w 2731284"/>
                <a:gd name="connsiteY4" fmla="*/ 4403486 h 4404466"/>
                <a:gd name="connsiteX5" fmla="*/ 0 w 2731284"/>
                <a:gd name="connsiteY5" fmla="*/ 3850458 h 4404466"/>
                <a:gd name="connsiteX6" fmla="*/ 441574 w 2731284"/>
                <a:gd name="connsiteY6" fmla="*/ 3308666 h 4404466"/>
                <a:gd name="connsiteX7" fmla="*/ 531547 w 2731284"/>
                <a:gd name="connsiteY7" fmla="*/ 3299596 h 4404466"/>
                <a:gd name="connsiteX8" fmla="*/ 441574 w 2731284"/>
                <a:gd name="connsiteY8" fmla="*/ 3290526 h 4404466"/>
                <a:gd name="connsiteX9" fmla="*/ 0 w 2731284"/>
                <a:gd name="connsiteY9" fmla="*/ 2748733 h 4404466"/>
                <a:gd name="connsiteX10" fmla="*/ 441574 w 2731284"/>
                <a:gd name="connsiteY10" fmla="*/ 2206941 h 4404466"/>
                <a:gd name="connsiteX11" fmla="*/ 484304 w 2731284"/>
                <a:gd name="connsiteY11" fmla="*/ 2202633 h 4404466"/>
                <a:gd name="connsiteX12" fmla="*/ 441574 w 2731284"/>
                <a:gd name="connsiteY12" fmla="*/ 2198326 h 4404466"/>
                <a:gd name="connsiteX13" fmla="*/ 0 w 2731284"/>
                <a:gd name="connsiteY13" fmla="*/ 1656533 h 4404466"/>
                <a:gd name="connsiteX14" fmla="*/ 441574 w 2731284"/>
                <a:gd name="connsiteY14" fmla="*/ 1114741 h 4404466"/>
                <a:gd name="connsiteX15" fmla="*/ 531547 w 2731284"/>
                <a:gd name="connsiteY15" fmla="*/ 1105671 h 4404466"/>
                <a:gd name="connsiteX16" fmla="*/ 441574 w 2731284"/>
                <a:gd name="connsiteY16" fmla="*/ 1096601 h 4404466"/>
                <a:gd name="connsiteX17" fmla="*/ 0 w 2731284"/>
                <a:gd name="connsiteY17" fmla="*/ 554808 h 4404466"/>
                <a:gd name="connsiteX18" fmla="*/ 553028 w 2731284"/>
                <a:gd name="connsiteY18" fmla="*/ 1780 h 4404466"/>
                <a:gd name="connsiteX19" fmla="*/ 563838 w 2731284"/>
                <a:gd name="connsiteY19" fmla="*/ 2870 h 4404466"/>
                <a:gd name="connsiteX20" fmla="*/ 563838 w 2731284"/>
                <a:gd name="connsiteY20" fmla="*/ 0 h 4404466"/>
                <a:gd name="connsiteX0" fmla="*/ 563838 w 2731284"/>
                <a:gd name="connsiteY0" fmla="*/ 0 h 4405270"/>
                <a:gd name="connsiteX1" fmla="*/ 755456 w 2731284"/>
                <a:gd name="connsiteY1" fmla="*/ 9676 h 4405270"/>
                <a:gd name="connsiteX2" fmla="*/ 2731284 w 2731284"/>
                <a:gd name="connsiteY2" fmla="*/ 2199166 h 4405270"/>
                <a:gd name="connsiteX3" fmla="*/ 755456 w 2731284"/>
                <a:gd name="connsiteY3" fmla="*/ 4388656 h 4405270"/>
                <a:gd name="connsiteX4" fmla="*/ 553028 w 2731284"/>
                <a:gd name="connsiteY4" fmla="*/ 4403486 h 4405270"/>
                <a:gd name="connsiteX5" fmla="*/ 0 w 2731284"/>
                <a:gd name="connsiteY5" fmla="*/ 3850458 h 4405270"/>
                <a:gd name="connsiteX6" fmla="*/ 441574 w 2731284"/>
                <a:gd name="connsiteY6" fmla="*/ 3308666 h 4405270"/>
                <a:gd name="connsiteX7" fmla="*/ 531547 w 2731284"/>
                <a:gd name="connsiteY7" fmla="*/ 3299596 h 4405270"/>
                <a:gd name="connsiteX8" fmla="*/ 441574 w 2731284"/>
                <a:gd name="connsiteY8" fmla="*/ 3290526 h 4405270"/>
                <a:gd name="connsiteX9" fmla="*/ 0 w 2731284"/>
                <a:gd name="connsiteY9" fmla="*/ 2748733 h 4405270"/>
                <a:gd name="connsiteX10" fmla="*/ 441574 w 2731284"/>
                <a:gd name="connsiteY10" fmla="*/ 2206941 h 4405270"/>
                <a:gd name="connsiteX11" fmla="*/ 484304 w 2731284"/>
                <a:gd name="connsiteY11" fmla="*/ 2202633 h 4405270"/>
                <a:gd name="connsiteX12" fmla="*/ 441574 w 2731284"/>
                <a:gd name="connsiteY12" fmla="*/ 2198326 h 4405270"/>
                <a:gd name="connsiteX13" fmla="*/ 0 w 2731284"/>
                <a:gd name="connsiteY13" fmla="*/ 1656533 h 4405270"/>
                <a:gd name="connsiteX14" fmla="*/ 441574 w 2731284"/>
                <a:gd name="connsiteY14" fmla="*/ 1114741 h 4405270"/>
                <a:gd name="connsiteX15" fmla="*/ 531547 w 2731284"/>
                <a:gd name="connsiteY15" fmla="*/ 1105671 h 4405270"/>
                <a:gd name="connsiteX16" fmla="*/ 441574 w 2731284"/>
                <a:gd name="connsiteY16" fmla="*/ 1096601 h 4405270"/>
                <a:gd name="connsiteX17" fmla="*/ 0 w 2731284"/>
                <a:gd name="connsiteY17" fmla="*/ 554808 h 4405270"/>
                <a:gd name="connsiteX18" fmla="*/ 553028 w 2731284"/>
                <a:gd name="connsiteY18" fmla="*/ 1780 h 4405270"/>
                <a:gd name="connsiteX19" fmla="*/ 563838 w 2731284"/>
                <a:gd name="connsiteY19" fmla="*/ 2870 h 4405270"/>
                <a:gd name="connsiteX20" fmla="*/ 563838 w 2731284"/>
                <a:gd name="connsiteY20" fmla="*/ 0 h 4405270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7178"/>
                <a:gd name="connsiteX1" fmla="*/ 755456 w 2731284"/>
                <a:gd name="connsiteY1" fmla="*/ 9676 h 4407178"/>
                <a:gd name="connsiteX2" fmla="*/ 2731284 w 2731284"/>
                <a:gd name="connsiteY2" fmla="*/ 2199166 h 4407178"/>
                <a:gd name="connsiteX3" fmla="*/ 755456 w 2731284"/>
                <a:gd name="connsiteY3" fmla="*/ 4388656 h 4407178"/>
                <a:gd name="connsiteX4" fmla="*/ 553028 w 2731284"/>
                <a:gd name="connsiteY4" fmla="*/ 4403486 h 4407178"/>
                <a:gd name="connsiteX5" fmla="*/ 0 w 2731284"/>
                <a:gd name="connsiteY5" fmla="*/ 3850458 h 4407178"/>
                <a:gd name="connsiteX6" fmla="*/ 441574 w 2731284"/>
                <a:gd name="connsiteY6" fmla="*/ 3308666 h 4407178"/>
                <a:gd name="connsiteX7" fmla="*/ 531547 w 2731284"/>
                <a:gd name="connsiteY7" fmla="*/ 3299596 h 4407178"/>
                <a:gd name="connsiteX8" fmla="*/ 441574 w 2731284"/>
                <a:gd name="connsiteY8" fmla="*/ 3290526 h 4407178"/>
                <a:gd name="connsiteX9" fmla="*/ 0 w 2731284"/>
                <a:gd name="connsiteY9" fmla="*/ 2748733 h 4407178"/>
                <a:gd name="connsiteX10" fmla="*/ 441574 w 2731284"/>
                <a:gd name="connsiteY10" fmla="*/ 2206941 h 4407178"/>
                <a:gd name="connsiteX11" fmla="*/ 484304 w 2731284"/>
                <a:gd name="connsiteY11" fmla="*/ 2202633 h 4407178"/>
                <a:gd name="connsiteX12" fmla="*/ 441574 w 2731284"/>
                <a:gd name="connsiteY12" fmla="*/ 2198326 h 4407178"/>
                <a:gd name="connsiteX13" fmla="*/ 0 w 2731284"/>
                <a:gd name="connsiteY13" fmla="*/ 1656533 h 4407178"/>
                <a:gd name="connsiteX14" fmla="*/ 441574 w 2731284"/>
                <a:gd name="connsiteY14" fmla="*/ 1114741 h 4407178"/>
                <a:gd name="connsiteX15" fmla="*/ 531547 w 2731284"/>
                <a:gd name="connsiteY15" fmla="*/ 1105671 h 4407178"/>
                <a:gd name="connsiteX16" fmla="*/ 441574 w 2731284"/>
                <a:gd name="connsiteY16" fmla="*/ 1096601 h 4407178"/>
                <a:gd name="connsiteX17" fmla="*/ 0 w 2731284"/>
                <a:gd name="connsiteY17" fmla="*/ 554808 h 4407178"/>
                <a:gd name="connsiteX18" fmla="*/ 553028 w 2731284"/>
                <a:gd name="connsiteY18" fmla="*/ 1780 h 4407178"/>
                <a:gd name="connsiteX19" fmla="*/ 563838 w 2731284"/>
                <a:gd name="connsiteY19" fmla="*/ 2870 h 4407178"/>
                <a:gd name="connsiteX20" fmla="*/ 563838 w 2731284"/>
                <a:gd name="connsiteY20" fmla="*/ 0 h 4407178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618 h 4404104"/>
                <a:gd name="connsiteX1" fmla="*/ 755456 w 2731284"/>
                <a:gd name="connsiteY1" fmla="*/ 10294 h 4404104"/>
                <a:gd name="connsiteX2" fmla="*/ 2731284 w 2731284"/>
                <a:gd name="connsiteY2" fmla="*/ 2199784 h 4404104"/>
                <a:gd name="connsiteX3" fmla="*/ 755456 w 2731284"/>
                <a:gd name="connsiteY3" fmla="*/ 4389274 h 4404104"/>
                <a:gd name="connsiteX4" fmla="*/ 553028 w 2731284"/>
                <a:gd name="connsiteY4" fmla="*/ 4404104 h 4404104"/>
                <a:gd name="connsiteX5" fmla="*/ 0 w 2731284"/>
                <a:gd name="connsiteY5" fmla="*/ 3851076 h 4404104"/>
                <a:gd name="connsiteX6" fmla="*/ 441574 w 2731284"/>
                <a:gd name="connsiteY6" fmla="*/ 3309284 h 4404104"/>
                <a:gd name="connsiteX7" fmla="*/ 531547 w 2731284"/>
                <a:gd name="connsiteY7" fmla="*/ 3300214 h 4404104"/>
                <a:gd name="connsiteX8" fmla="*/ 441574 w 2731284"/>
                <a:gd name="connsiteY8" fmla="*/ 3291144 h 4404104"/>
                <a:gd name="connsiteX9" fmla="*/ 0 w 2731284"/>
                <a:gd name="connsiteY9" fmla="*/ 2749351 h 4404104"/>
                <a:gd name="connsiteX10" fmla="*/ 441574 w 2731284"/>
                <a:gd name="connsiteY10" fmla="*/ 2207559 h 4404104"/>
                <a:gd name="connsiteX11" fmla="*/ 484304 w 2731284"/>
                <a:gd name="connsiteY11" fmla="*/ 2203251 h 4404104"/>
                <a:gd name="connsiteX12" fmla="*/ 441574 w 2731284"/>
                <a:gd name="connsiteY12" fmla="*/ 2198944 h 4404104"/>
                <a:gd name="connsiteX13" fmla="*/ 0 w 2731284"/>
                <a:gd name="connsiteY13" fmla="*/ 1657151 h 4404104"/>
                <a:gd name="connsiteX14" fmla="*/ 441574 w 2731284"/>
                <a:gd name="connsiteY14" fmla="*/ 1115359 h 4404104"/>
                <a:gd name="connsiteX15" fmla="*/ 531547 w 2731284"/>
                <a:gd name="connsiteY15" fmla="*/ 1106289 h 4404104"/>
                <a:gd name="connsiteX16" fmla="*/ 441574 w 2731284"/>
                <a:gd name="connsiteY16" fmla="*/ 1097219 h 4404104"/>
                <a:gd name="connsiteX17" fmla="*/ 0 w 2731284"/>
                <a:gd name="connsiteY17" fmla="*/ 555426 h 4404104"/>
                <a:gd name="connsiteX18" fmla="*/ 553028 w 2731284"/>
                <a:gd name="connsiteY18" fmla="*/ 2398 h 4404104"/>
                <a:gd name="connsiteX19" fmla="*/ 563838 w 2731284"/>
                <a:gd name="connsiteY19" fmla="*/ 3488 h 4404104"/>
                <a:gd name="connsiteX20" fmla="*/ 563838 w 2731284"/>
                <a:gd name="connsiteY20" fmla="*/ 618 h 4404104"/>
                <a:gd name="connsiteX0" fmla="*/ 652738 w 2731284"/>
                <a:gd name="connsiteY0" fmla="*/ 265 h 4419626"/>
                <a:gd name="connsiteX1" fmla="*/ 755456 w 2731284"/>
                <a:gd name="connsiteY1" fmla="*/ 25816 h 4419626"/>
                <a:gd name="connsiteX2" fmla="*/ 2731284 w 2731284"/>
                <a:gd name="connsiteY2" fmla="*/ 2215306 h 4419626"/>
                <a:gd name="connsiteX3" fmla="*/ 755456 w 2731284"/>
                <a:gd name="connsiteY3" fmla="*/ 4404796 h 4419626"/>
                <a:gd name="connsiteX4" fmla="*/ 553028 w 2731284"/>
                <a:gd name="connsiteY4" fmla="*/ 4419626 h 4419626"/>
                <a:gd name="connsiteX5" fmla="*/ 0 w 2731284"/>
                <a:gd name="connsiteY5" fmla="*/ 3866598 h 4419626"/>
                <a:gd name="connsiteX6" fmla="*/ 441574 w 2731284"/>
                <a:gd name="connsiteY6" fmla="*/ 3324806 h 4419626"/>
                <a:gd name="connsiteX7" fmla="*/ 531547 w 2731284"/>
                <a:gd name="connsiteY7" fmla="*/ 3315736 h 4419626"/>
                <a:gd name="connsiteX8" fmla="*/ 441574 w 2731284"/>
                <a:gd name="connsiteY8" fmla="*/ 3306666 h 4419626"/>
                <a:gd name="connsiteX9" fmla="*/ 0 w 2731284"/>
                <a:gd name="connsiteY9" fmla="*/ 2764873 h 4419626"/>
                <a:gd name="connsiteX10" fmla="*/ 441574 w 2731284"/>
                <a:gd name="connsiteY10" fmla="*/ 2223081 h 4419626"/>
                <a:gd name="connsiteX11" fmla="*/ 484304 w 2731284"/>
                <a:gd name="connsiteY11" fmla="*/ 2218773 h 4419626"/>
                <a:gd name="connsiteX12" fmla="*/ 441574 w 2731284"/>
                <a:gd name="connsiteY12" fmla="*/ 2214466 h 4419626"/>
                <a:gd name="connsiteX13" fmla="*/ 0 w 2731284"/>
                <a:gd name="connsiteY13" fmla="*/ 1672673 h 4419626"/>
                <a:gd name="connsiteX14" fmla="*/ 441574 w 2731284"/>
                <a:gd name="connsiteY14" fmla="*/ 1130881 h 4419626"/>
                <a:gd name="connsiteX15" fmla="*/ 531547 w 2731284"/>
                <a:gd name="connsiteY15" fmla="*/ 1121811 h 4419626"/>
                <a:gd name="connsiteX16" fmla="*/ 441574 w 2731284"/>
                <a:gd name="connsiteY16" fmla="*/ 1112741 h 4419626"/>
                <a:gd name="connsiteX17" fmla="*/ 0 w 2731284"/>
                <a:gd name="connsiteY17" fmla="*/ 570948 h 4419626"/>
                <a:gd name="connsiteX18" fmla="*/ 553028 w 2731284"/>
                <a:gd name="connsiteY18" fmla="*/ 17920 h 4419626"/>
                <a:gd name="connsiteX19" fmla="*/ 563838 w 2731284"/>
                <a:gd name="connsiteY19" fmla="*/ 19010 h 4419626"/>
                <a:gd name="connsiteX20" fmla="*/ 652738 w 2731284"/>
                <a:gd name="connsiteY20" fmla="*/ 265 h 4419626"/>
                <a:gd name="connsiteX0" fmla="*/ 563838 w 2731284"/>
                <a:gd name="connsiteY0" fmla="*/ 109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19" fmla="*/ 563838 w 2731284"/>
                <a:gd name="connsiteY19" fmla="*/ 1090 h 4401706"/>
                <a:gd name="connsiteX0" fmla="*/ 630513 w 2731284"/>
                <a:gd name="connsiteY0" fmla="*/ 0 h 4406966"/>
                <a:gd name="connsiteX1" fmla="*/ 755456 w 2731284"/>
                <a:gd name="connsiteY1" fmla="*/ 13156 h 4406966"/>
                <a:gd name="connsiteX2" fmla="*/ 2731284 w 2731284"/>
                <a:gd name="connsiteY2" fmla="*/ 2202646 h 4406966"/>
                <a:gd name="connsiteX3" fmla="*/ 755456 w 2731284"/>
                <a:gd name="connsiteY3" fmla="*/ 4392136 h 4406966"/>
                <a:gd name="connsiteX4" fmla="*/ 553028 w 2731284"/>
                <a:gd name="connsiteY4" fmla="*/ 4406966 h 4406966"/>
                <a:gd name="connsiteX5" fmla="*/ 0 w 2731284"/>
                <a:gd name="connsiteY5" fmla="*/ 3853938 h 4406966"/>
                <a:gd name="connsiteX6" fmla="*/ 441574 w 2731284"/>
                <a:gd name="connsiteY6" fmla="*/ 3312146 h 4406966"/>
                <a:gd name="connsiteX7" fmla="*/ 531547 w 2731284"/>
                <a:gd name="connsiteY7" fmla="*/ 3303076 h 4406966"/>
                <a:gd name="connsiteX8" fmla="*/ 441574 w 2731284"/>
                <a:gd name="connsiteY8" fmla="*/ 3294006 h 4406966"/>
                <a:gd name="connsiteX9" fmla="*/ 0 w 2731284"/>
                <a:gd name="connsiteY9" fmla="*/ 2752213 h 4406966"/>
                <a:gd name="connsiteX10" fmla="*/ 441574 w 2731284"/>
                <a:gd name="connsiteY10" fmla="*/ 2210421 h 4406966"/>
                <a:gd name="connsiteX11" fmla="*/ 484304 w 2731284"/>
                <a:gd name="connsiteY11" fmla="*/ 2206113 h 4406966"/>
                <a:gd name="connsiteX12" fmla="*/ 441574 w 2731284"/>
                <a:gd name="connsiteY12" fmla="*/ 2201806 h 4406966"/>
                <a:gd name="connsiteX13" fmla="*/ 0 w 2731284"/>
                <a:gd name="connsiteY13" fmla="*/ 1660013 h 4406966"/>
                <a:gd name="connsiteX14" fmla="*/ 441574 w 2731284"/>
                <a:gd name="connsiteY14" fmla="*/ 1118221 h 4406966"/>
                <a:gd name="connsiteX15" fmla="*/ 531547 w 2731284"/>
                <a:gd name="connsiteY15" fmla="*/ 1109151 h 4406966"/>
                <a:gd name="connsiteX16" fmla="*/ 441574 w 2731284"/>
                <a:gd name="connsiteY16" fmla="*/ 1100081 h 4406966"/>
                <a:gd name="connsiteX17" fmla="*/ 0 w 2731284"/>
                <a:gd name="connsiteY17" fmla="*/ 558288 h 4406966"/>
                <a:gd name="connsiteX18" fmla="*/ 553028 w 2731284"/>
                <a:gd name="connsiteY18" fmla="*/ 5260 h 4406966"/>
                <a:gd name="connsiteX19" fmla="*/ 630513 w 2731284"/>
                <a:gd name="connsiteY19" fmla="*/ 0 h 440696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3490"/>
                <a:gd name="connsiteX1" fmla="*/ 755456 w 2731284"/>
                <a:gd name="connsiteY1" fmla="*/ 7896 h 4403490"/>
                <a:gd name="connsiteX2" fmla="*/ 2731284 w 2731284"/>
                <a:gd name="connsiteY2" fmla="*/ 2197386 h 4403490"/>
                <a:gd name="connsiteX3" fmla="*/ 755456 w 2731284"/>
                <a:gd name="connsiteY3" fmla="*/ 4386876 h 4403490"/>
                <a:gd name="connsiteX4" fmla="*/ 553028 w 2731284"/>
                <a:gd name="connsiteY4" fmla="*/ 4401706 h 4403490"/>
                <a:gd name="connsiteX5" fmla="*/ 0 w 2731284"/>
                <a:gd name="connsiteY5" fmla="*/ 3848678 h 4403490"/>
                <a:gd name="connsiteX6" fmla="*/ 441574 w 2731284"/>
                <a:gd name="connsiteY6" fmla="*/ 3306886 h 4403490"/>
                <a:gd name="connsiteX7" fmla="*/ 531547 w 2731284"/>
                <a:gd name="connsiteY7" fmla="*/ 3297816 h 4403490"/>
                <a:gd name="connsiteX8" fmla="*/ 441574 w 2731284"/>
                <a:gd name="connsiteY8" fmla="*/ 3288746 h 4403490"/>
                <a:gd name="connsiteX9" fmla="*/ 0 w 2731284"/>
                <a:gd name="connsiteY9" fmla="*/ 2746953 h 4403490"/>
                <a:gd name="connsiteX10" fmla="*/ 441574 w 2731284"/>
                <a:gd name="connsiteY10" fmla="*/ 2205161 h 4403490"/>
                <a:gd name="connsiteX11" fmla="*/ 484304 w 2731284"/>
                <a:gd name="connsiteY11" fmla="*/ 2200853 h 4403490"/>
                <a:gd name="connsiteX12" fmla="*/ 441574 w 2731284"/>
                <a:gd name="connsiteY12" fmla="*/ 2196546 h 4403490"/>
                <a:gd name="connsiteX13" fmla="*/ 0 w 2731284"/>
                <a:gd name="connsiteY13" fmla="*/ 1654753 h 4403490"/>
                <a:gd name="connsiteX14" fmla="*/ 441574 w 2731284"/>
                <a:gd name="connsiteY14" fmla="*/ 1112961 h 4403490"/>
                <a:gd name="connsiteX15" fmla="*/ 531547 w 2731284"/>
                <a:gd name="connsiteY15" fmla="*/ 1103891 h 4403490"/>
                <a:gd name="connsiteX16" fmla="*/ 441574 w 2731284"/>
                <a:gd name="connsiteY16" fmla="*/ 1094821 h 4403490"/>
                <a:gd name="connsiteX17" fmla="*/ 0 w 2731284"/>
                <a:gd name="connsiteY17" fmla="*/ 553028 h 4403490"/>
                <a:gd name="connsiteX18" fmla="*/ 553028 w 2731284"/>
                <a:gd name="connsiteY18" fmla="*/ 0 h 4403490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1284" h="4403128">
                  <a:moveTo>
                    <a:pt x="553028" y="0"/>
                  </a:moveTo>
                  <a:cubicBezTo>
                    <a:pt x="620504" y="2632"/>
                    <a:pt x="668930" y="-1086"/>
                    <a:pt x="755456" y="7896"/>
                  </a:cubicBezTo>
                  <a:cubicBezTo>
                    <a:pt x="1865250" y="120601"/>
                    <a:pt x="2731284" y="1057857"/>
                    <a:pt x="2731284" y="2197386"/>
                  </a:cubicBezTo>
                  <a:cubicBezTo>
                    <a:pt x="2731284" y="3336916"/>
                    <a:pt x="1865250" y="4274171"/>
                    <a:pt x="755456" y="4386876"/>
                  </a:cubicBezTo>
                  <a:cubicBezTo>
                    <a:pt x="643530" y="4398169"/>
                    <a:pt x="619171" y="4406603"/>
                    <a:pt x="553028" y="4401706"/>
                  </a:cubicBezTo>
                  <a:cubicBezTo>
                    <a:pt x="247599" y="4401706"/>
                    <a:pt x="0" y="4154107"/>
                    <a:pt x="0" y="3848678"/>
                  </a:cubicBezTo>
                  <a:cubicBezTo>
                    <a:pt x="0" y="3581428"/>
                    <a:pt x="189568" y="3358453"/>
                    <a:pt x="441574" y="3306886"/>
                  </a:cubicBezTo>
                  <a:lnTo>
                    <a:pt x="531547" y="3297816"/>
                  </a:lnTo>
                  <a:lnTo>
                    <a:pt x="441574" y="3288746"/>
                  </a:lnTo>
                  <a:cubicBezTo>
                    <a:pt x="189568" y="3237178"/>
                    <a:pt x="0" y="3014204"/>
                    <a:pt x="0" y="2746953"/>
                  </a:cubicBezTo>
                  <a:cubicBezTo>
                    <a:pt x="0" y="2479703"/>
                    <a:pt x="189568" y="2256728"/>
                    <a:pt x="441574" y="2205161"/>
                  </a:cubicBezTo>
                  <a:lnTo>
                    <a:pt x="484304" y="2200853"/>
                  </a:lnTo>
                  <a:lnTo>
                    <a:pt x="441574" y="2196546"/>
                  </a:lnTo>
                  <a:cubicBezTo>
                    <a:pt x="189568" y="2144978"/>
                    <a:pt x="0" y="1922003"/>
                    <a:pt x="0" y="1654753"/>
                  </a:cubicBezTo>
                  <a:cubicBezTo>
                    <a:pt x="0" y="1387503"/>
                    <a:pt x="189568" y="1164529"/>
                    <a:pt x="441574" y="1112961"/>
                  </a:cubicBezTo>
                  <a:lnTo>
                    <a:pt x="531547" y="1103891"/>
                  </a:lnTo>
                  <a:lnTo>
                    <a:pt x="441574" y="1094821"/>
                  </a:lnTo>
                  <a:cubicBezTo>
                    <a:pt x="189568" y="1043253"/>
                    <a:pt x="0" y="820279"/>
                    <a:pt x="0" y="553028"/>
                  </a:cubicBezTo>
                  <a:cubicBezTo>
                    <a:pt x="0" y="247599"/>
                    <a:pt x="247599" y="0"/>
                    <a:pt x="5530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FI"/>
            </a:p>
          </p:txBody>
        </p:sp>
      </p:grpSp>
    </p:spTree>
    <p:extLst>
      <p:ext uri="{BB962C8B-B14F-4D97-AF65-F5344CB8AC3E}">
        <p14:creationId xmlns:p14="http://schemas.microsoft.com/office/powerpoint/2010/main" val="34790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petus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90538" y="543121"/>
            <a:ext cx="1276350" cy="3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4" y="2240196"/>
            <a:ext cx="4053927" cy="827643"/>
          </a:xfrm>
        </p:spPr>
        <p:txBody>
          <a:bodyPr anchor="b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15436" y="3159579"/>
            <a:ext cx="4053927" cy="95060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15435" y="4201921"/>
            <a:ext cx="4053927" cy="62347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FB6740FD-7502-B4A6-7C2C-C15AF555E0AF}"/>
              </a:ext>
            </a:extLst>
          </p:cNvPr>
          <p:cNvSpPr/>
          <p:nvPr userDrawn="1"/>
        </p:nvSpPr>
        <p:spPr>
          <a:xfrm>
            <a:off x="4801202" y="199111"/>
            <a:ext cx="2748650" cy="4736823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96CD9AB-C33A-858A-9886-958E2ADE6ECA}"/>
              </a:ext>
            </a:extLst>
          </p:cNvPr>
          <p:cNvSpPr/>
          <p:nvPr userDrawn="1"/>
        </p:nvSpPr>
        <p:spPr>
          <a:xfrm>
            <a:off x="5378112" y="199111"/>
            <a:ext cx="2748649" cy="4736822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2CD5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77E84C23-4572-2D03-27B3-5FE6955D92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55019" y="207567"/>
            <a:ext cx="2916725" cy="4702079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8031A7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5781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rgbClr val="8031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4">
            <a:extLst>
              <a:ext uri="{FF2B5EF4-FFF2-40B4-BE49-F238E27FC236}">
                <a16:creationId xmlns:a16="http://schemas.microsoft.com/office/drawing/2014/main" id="{56816C43-3294-C80F-4773-3B965C5FC58A}"/>
              </a:ext>
            </a:extLst>
          </p:cNvPr>
          <p:cNvSpPr/>
          <p:nvPr userDrawn="1"/>
        </p:nvSpPr>
        <p:spPr>
          <a:xfrm>
            <a:off x="4794852" y="199111"/>
            <a:ext cx="2748650" cy="4736823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1DBB822-0207-7F94-0B00-18A1F4784632}"/>
              </a:ext>
            </a:extLst>
          </p:cNvPr>
          <p:cNvSpPr/>
          <p:nvPr userDrawn="1"/>
        </p:nvSpPr>
        <p:spPr>
          <a:xfrm>
            <a:off x="5371762" y="199111"/>
            <a:ext cx="2748649" cy="4736822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F277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4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B17661A-B632-E502-DD64-3326757322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48669" y="207567"/>
            <a:ext cx="2916725" cy="4702079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E6BEDD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AAA824-6CD2-3BBC-C0D8-E1E941F5B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9822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DDD092E-228E-A1E6-5FD7-932EDE74B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9822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99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3">
    <p:bg>
      <p:bgPr>
        <a:solidFill>
          <a:srgbClr val="250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22AC848F-83E1-4EB9-A806-75981CC21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4730160-3F9A-8967-35E0-5ED1A36E2B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19955" y="0"/>
            <a:ext cx="5142481" cy="5150065"/>
          </a:xfrm>
          <a:custGeom>
            <a:avLst/>
            <a:gdLst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0 w 6847900"/>
              <a:gd name="connsiteY10" fmla="*/ 0 h 6876700"/>
              <a:gd name="connsiteX11" fmla="*/ 1 w 6847900"/>
              <a:gd name="connsiteY11" fmla="*/ 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0 h 6876700"/>
              <a:gd name="connsiteX13" fmla="*/ 1 w 6847900"/>
              <a:gd name="connsiteY13" fmla="*/ 6876700 h 6876700"/>
              <a:gd name="connsiteX14" fmla="*/ 0 w 6847900"/>
              <a:gd name="connsiteY14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57999"/>
              <a:gd name="connsiteX1" fmla="*/ 3401652 w 6847900"/>
              <a:gd name="connsiteY1" fmla="*/ 0 h 6857999"/>
              <a:gd name="connsiteX2" fmla="*/ 3560351 w 6847900"/>
              <a:gd name="connsiteY2" fmla="*/ 36449 h 6857999"/>
              <a:gd name="connsiteX3" fmla="*/ 6842399 w 6847900"/>
              <a:gd name="connsiteY3" fmla="*/ 3934039 h 6857999"/>
              <a:gd name="connsiteX4" fmla="*/ 3280742 w 6847900"/>
              <a:gd name="connsiteY4" fmla="*/ 5548737 h 6857999"/>
              <a:gd name="connsiteX5" fmla="*/ 3366617 w 6847900"/>
              <a:gd name="connsiteY5" fmla="*/ 6829227 h 6857999"/>
              <a:gd name="connsiteX6" fmla="*/ 1800359 w 6847900"/>
              <a:gd name="connsiteY6" fmla="*/ 5977176 h 6857999"/>
              <a:gd name="connsiteX7" fmla="*/ 85925 w 6847900"/>
              <a:gd name="connsiteY7" fmla="*/ 2734164 h 6857999"/>
              <a:gd name="connsiteX8" fmla="*/ 3312643 w 6847900"/>
              <a:gd name="connsiteY8" fmla="*/ 2936208 h 6857999"/>
              <a:gd name="connsiteX9" fmla="*/ 2844879 w 6847900"/>
              <a:gd name="connsiteY9" fmla="*/ 23075 h 6857999"/>
              <a:gd name="connsiteX10" fmla="*/ 2970804 w 6847900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47900" h="6857999">
                <a:moveTo>
                  <a:pt x="2970804" y="0"/>
                </a:moveTo>
                <a:lnTo>
                  <a:pt x="3401652" y="0"/>
                </a:lnTo>
                <a:lnTo>
                  <a:pt x="3560351" y="36449"/>
                </a:lnTo>
                <a:cubicBezTo>
                  <a:pt x="4415738" y="300460"/>
                  <a:pt x="6420326" y="1489394"/>
                  <a:pt x="6842399" y="3934039"/>
                </a:cubicBezTo>
                <a:cubicBezTo>
                  <a:pt x="7007883" y="7454732"/>
                  <a:pt x="3386019" y="3652677"/>
                  <a:pt x="3280742" y="5548737"/>
                </a:cubicBezTo>
                <a:cubicBezTo>
                  <a:pt x="3255648" y="6000678"/>
                  <a:pt x="3570167" y="6687971"/>
                  <a:pt x="3366617" y="6829227"/>
                </a:cubicBezTo>
                <a:cubicBezTo>
                  <a:pt x="3163067" y="6970483"/>
                  <a:pt x="2410878" y="6576585"/>
                  <a:pt x="1800359" y="5977176"/>
                </a:cubicBezTo>
                <a:cubicBezTo>
                  <a:pt x="1153175" y="5341769"/>
                  <a:pt x="-377323" y="3878254"/>
                  <a:pt x="85925" y="2734164"/>
                </a:cubicBezTo>
                <a:cubicBezTo>
                  <a:pt x="549173" y="1590074"/>
                  <a:pt x="4668383" y="4423210"/>
                  <a:pt x="3312643" y="2936208"/>
                </a:cubicBezTo>
                <a:cubicBezTo>
                  <a:pt x="1627836" y="1042436"/>
                  <a:pt x="2128420" y="209702"/>
                  <a:pt x="2844879" y="23075"/>
                </a:cubicBezTo>
                <a:lnTo>
                  <a:pt x="297080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1C2DBA-9D95-0622-7F9F-63D2DB425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9F28EF4-55A2-1237-6207-845090E7A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9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4">
    <p:bg>
      <p:bgPr>
        <a:solidFill>
          <a:srgbClr val="5A7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B353599C-B435-4A7D-8E5A-290F75391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92842" y="1"/>
            <a:ext cx="5151158" cy="5143499"/>
          </a:xfrm>
          <a:custGeom>
            <a:avLst/>
            <a:gdLst>
              <a:gd name="connsiteX0" fmla="*/ 1052822 w 6868210"/>
              <a:gd name="connsiteY0" fmla="*/ 0 h 6857999"/>
              <a:gd name="connsiteX1" fmla="*/ 6868210 w 6868210"/>
              <a:gd name="connsiteY1" fmla="*/ 0 h 6857999"/>
              <a:gd name="connsiteX2" fmla="*/ 6868210 w 6868210"/>
              <a:gd name="connsiteY2" fmla="*/ 3 h 6857999"/>
              <a:gd name="connsiteX3" fmla="*/ 5825322 w 6868210"/>
              <a:gd name="connsiteY3" fmla="*/ 2288970 h 6857999"/>
              <a:gd name="connsiteX4" fmla="*/ 6860591 w 6868210"/>
              <a:gd name="connsiteY4" fmla="*/ 2285999 h 6857999"/>
              <a:gd name="connsiteX5" fmla="*/ 5821091 w 6868210"/>
              <a:gd name="connsiteY5" fmla="*/ 4575599 h 6857999"/>
              <a:gd name="connsiteX6" fmla="*/ 6868210 w 6868210"/>
              <a:gd name="connsiteY6" fmla="*/ 4569030 h 6857999"/>
              <a:gd name="connsiteX7" fmla="*/ 6868210 w 6868210"/>
              <a:gd name="connsiteY7" fmla="*/ 4569495 h 6857999"/>
              <a:gd name="connsiteX8" fmla="*/ 5831967 w 6868210"/>
              <a:gd name="connsiteY8" fmla="*/ 6857999 h 6857999"/>
              <a:gd name="connsiteX9" fmla="*/ 3058004 w 6868210"/>
              <a:gd name="connsiteY9" fmla="*/ 6857999 h 6857999"/>
              <a:gd name="connsiteX10" fmla="*/ 3095 w 6868210"/>
              <a:gd name="connsiteY10" fmla="*/ 6857304 h 6857999"/>
              <a:gd name="connsiteX11" fmla="*/ 1048846 w 6868210"/>
              <a:gd name="connsiteY11" fmla="*/ 4573451 h 6857999"/>
              <a:gd name="connsiteX12" fmla="*/ 0 w 6868210"/>
              <a:gd name="connsiteY12" fmla="*/ 4573955 h 6857999"/>
              <a:gd name="connsiteX13" fmla="*/ 1043794 w 6868210"/>
              <a:gd name="connsiteY13" fmla="*/ 2289977 h 6857999"/>
              <a:gd name="connsiteX14" fmla="*/ 4858 w 6868210"/>
              <a:gd name="connsiteY14" fmla="*/ 2289442 h 6857999"/>
              <a:gd name="connsiteX15" fmla="*/ 1052822 w 6868210"/>
              <a:gd name="connsiteY1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68210" h="6857999">
                <a:moveTo>
                  <a:pt x="1052822" y="0"/>
                </a:moveTo>
                <a:lnTo>
                  <a:pt x="6868210" y="0"/>
                </a:lnTo>
                <a:lnTo>
                  <a:pt x="6868210" y="3"/>
                </a:lnTo>
                <a:lnTo>
                  <a:pt x="5825322" y="2288970"/>
                </a:lnTo>
                <a:lnTo>
                  <a:pt x="6860591" y="2285999"/>
                </a:lnTo>
                <a:lnTo>
                  <a:pt x="5821091" y="4575599"/>
                </a:lnTo>
                <a:lnTo>
                  <a:pt x="6868210" y="4569030"/>
                </a:lnTo>
                <a:lnTo>
                  <a:pt x="6868210" y="4569495"/>
                </a:lnTo>
                <a:lnTo>
                  <a:pt x="5831967" y="6857999"/>
                </a:lnTo>
                <a:lnTo>
                  <a:pt x="3058004" y="6857999"/>
                </a:lnTo>
                <a:lnTo>
                  <a:pt x="3095" y="6857304"/>
                </a:lnTo>
                <a:lnTo>
                  <a:pt x="1048846" y="4573451"/>
                </a:lnTo>
                <a:lnTo>
                  <a:pt x="0" y="4573955"/>
                </a:lnTo>
                <a:lnTo>
                  <a:pt x="1043794" y="2289977"/>
                </a:lnTo>
                <a:lnTo>
                  <a:pt x="4858" y="2289442"/>
                </a:lnTo>
                <a:cubicBezTo>
                  <a:pt x="100108" y="2102752"/>
                  <a:pt x="698492" y="746760"/>
                  <a:pt x="1052822" y="0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BC8B76-E826-8EA9-EE5A-080A95C4B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5B2607F-8065-F927-1435-EE84EF23F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199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5">
    <p:bg>
      <p:bgPr>
        <a:solidFill>
          <a:srgbClr val="275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4007353" y="0"/>
            <a:ext cx="5128917" cy="5143500"/>
          </a:xfrm>
          <a:custGeom>
            <a:avLst/>
            <a:gdLst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3 w 6848864"/>
              <a:gd name="connsiteY4" fmla="*/ 0 h 6858000"/>
              <a:gd name="connsiteX5" fmla="*/ 6848864 w 6848864"/>
              <a:gd name="connsiteY5" fmla="*/ 0 h 6858000"/>
              <a:gd name="connsiteX6" fmla="*/ 6848864 w 6848864"/>
              <a:gd name="connsiteY6" fmla="*/ 3428980 h 6858000"/>
              <a:gd name="connsiteX7" fmla="*/ 6848863 w 6848864"/>
              <a:gd name="connsiteY7" fmla="*/ 3428960 h 6858000"/>
              <a:gd name="connsiteX8" fmla="*/ 1996588 w 6848864"/>
              <a:gd name="connsiteY8" fmla="*/ 0 h 6858000"/>
              <a:gd name="connsiteX9" fmla="*/ 3952612 w 6848864"/>
              <a:gd name="connsiteY9" fmla="*/ 1594205 h 6858000"/>
              <a:gd name="connsiteX10" fmla="*/ 3960306 w 6848864"/>
              <a:gd name="connsiteY10" fmla="*/ 1644622 h 6858000"/>
              <a:gd name="connsiteX11" fmla="*/ 4075116 w 6848864"/>
              <a:gd name="connsiteY11" fmla="*/ 1589315 h 6858000"/>
              <a:gd name="connsiteX12" fmla="*/ 4852278 w 6848864"/>
              <a:gd name="connsiteY12" fmla="*/ 1432413 h 6858000"/>
              <a:gd name="connsiteX13" fmla="*/ 6838557 w 6848864"/>
              <a:gd name="connsiteY13" fmla="*/ 3224861 h 6858000"/>
              <a:gd name="connsiteX14" fmla="*/ 6848863 w 6848864"/>
              <a:gd name="connsiteY14" fmla="*/ 3428960 h 6858000"/>
              <a:gd name="connsiteX15" fmla="*/ 6848863 w 6848864"/>
              <a:gd name="connsiteY15" fmla="*/ 3429040 h 6858000"/>
              <a:gd name="connsiteX16" fmla="*/ 6838557 w 6848864"/>
              <a:gd name="connsiteY16" fmla="*/ 3633140 h 6858000"/>
              <a:gd name="connsiteX17" fmla="*/ 4852278 w 6848864"/>
              <a:gd name="connsiteY17" fmla="*/ 5425587 h 6858000"/>
              <a:gd name="connsiteX18" fmla="*/ 4008570 w 6848864"/>
              <a:gd name="connsiteY18" fmla="*/ 5239088 h 6858000"/>
              <a:gd name="connsiteX19" fmla="*/ 3960218 w 6848864"/>
              <a:gd name="connsiteY19" fmla="*/ 5213955 h 6858000"/>
              <a:gd name="connsiteX20" fmla="*/ 3952612 w 6848864"/>
              <a:gd name="connsiteY20" fmla="*/ 5263795 h 6858000"/>
              <a:gd name="connsiteX21" fmla="*/ 1996588 w 6848864"/>
              <a:gd name="connsiteY21" fmla="*/ 6858000 h 6858000"/>
              <a:gd name="connsiteX22" fmla="*/ 1 w 6848864"/>
              <a:gd name="connsiteY22" fmla="*/ 4861413 h 6858000"/>
              <a:gd name="connsiteX23" fmla="*/ 584788 w 6848864"/>
              <a:gd name="connsiteY23" fmla="*/ 3449613 h 6858000"/>
              <a:gd name="connsiteX24" fmla="*/ 607468 w 6848864"/>
              <a:gd name="connsiteY24" fmla="*/ 3429000 h 6858000"/>
              <a:gd name="connsiteX25" fmla="*/ 584788 w 6848864"/>
              <a:gd name="connsiteY25" fmla="*/ 3408388 h 6858000"/>
              <a:gd name="connsiteX26" fmla="*/ 1 w 6848864"/>
              <a:gd name="connsiteY26" fmla="*/ 1996587 h 6858000"/>
              <a:gd name="connsiteX27" fmla="*/ 1996588 w 6848864"/>
              <a:gd name="connsiteY27" fmla="*/ 0 h 6858000"/>
              <a:gd name="connsiteX28" fmla="*/ 0 w 6848864"/>
              <a:gd name="connsiteY28" fmla="*/ 0 h 6858000"/>
              <a:gd name="connsiteX29" fmla="*/ 1 w 6848864"/>
              <a:gd name="connsiteY29" fmla="*/ 0 h 6858000"/>
              <a:gd name="connsiteX30" fmla="*/ 1 w 6848864"/>
              <a:gd name="connsiteY30" fmla="*/ 1996587 h 6858000"/>
              <a:gd name="connsiteX31" fmla="*/ 1 w 6848864"/>
              <a:gd name="connsiteY31" fmla="*/ 4861413 h 6858000"/>
              <a:gd name="connsiteX32" fmla="*/ 1 w 6848864"/>
              <a:gd name="connsiteY32" fmla="*/ 6858000 h 6858000"/>
              <a:gd name="connsiteX33" fmla="*/ 0 w 6848864"/>
              <a:gd name="connsiteY33" fmla="*/ 6858000 h 6858000"/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4 w 6848864"/>
              <a:gd name="connsiteY4" fmla="*/ 3429020 h 6858000"/>
              <a:gd name="connsiteX5" fmla="*/ 6848863 w 6848864"/>
              <a:gd name="connsiteY5" fmla="*/ 0 h 6858000"/>
              <a:gd name="connsiteX6" fmla="*/ 6848864 w 6848864"/>
              <a:gd name="connsiteY6" fmla="*/ 0 h 6858000"/>
              <a:gd name="connsiteX7" fmla="*/ 6848864 w 6848864"/>
              <a:gd name="connsiteY7" fmla="*/ 3428980 h 6858000"/>
              <a:gd name="connsiteX8" fmla="*/ 6848863 w 6848864"/>
              <a:gd name="connsiteY8" fmla="*/ 3428960 h 6858000"/>
              <a:gd name="connsiteX9" fmla="*/ 6848863 w 6848864"/>
              <a:gd name="connsiteY9" fmla="*/ 0 h 6858000"/>
              <a:gd name="connsiteX10" fmla="*/ 1996588 w 6848864"/>
              <a:gd name="connsiteY10" fmla="*/ 0 h 6858000"/>
              <a:gd name="connsiteX11" fmla="*/ 3952612 w 6848864"/>
              <a:gd name="connsiteY11" fmla="*/ 1594205 h 6858000"/>
              <a:gd name="connsiteX12" fmla="*/ 3960306 w 6848864"/>
              <a:gd name="connsiteY12" fmla="*/ 1644622 h 6858000"/>
              <a:gd name="connsiteX13" fmla="*/ 4075116 w 6848864"/>
              <a:gd name="connsiteY13" fmla="*/ 1589315 h 6858000"/>
              <a:gd name="connsiteX14" fmla="*/ 4852278 w 6848864"/>
              <a:gd name="connsiteY14" fmla="*/ 1432413 h 6858000"/>
              <a:gd name="connsiteX15" fmla="*/ 6838557 w 6848864"/>
              <a:gd name="connsiteY15" fmla="*/ 3224861 h 6858000"/>
              <a:gd name="connsiteX16" fmla="*/ 6848863 w 6848864"/>
              <a:gd name="connsiteY16" fmla="*/ 3428960 h 6858000"/>
              <a:gd name="connsiteX17" fmla="*/ 6848863 w 6848864"/>
              <a:gd name="connsiteY17" fmla="*/ 3429040 h 6858000"/>
              <a:gd name="connsiteX18" fmla="*/ 6838557 w 6848864"/>
              <a:gd name="connsiteY18" fmla="*/ 3633140 h 6858000"/>
              <a:gd name="connsiteX19" fmla="*/ 4852278 w 6848864"/>
              <a:gd name="connsiteY19" fmla="*/ 5425587 h 6858000"/>
              <a:gd name="connsiteX20" fmla="*/ 4008570 w 6848864"/>
              <a:gd name="connsiteY20" fmla="*/ 5239088 h 6858000"/>
              <a:gd name="connsiteX21" fmla="*/ 3960218 w 6848864"/>
              <a:gd name="connsiteY21" fmla="*/ 5213955 h 6858000"/>
              <a:gd name="connsiteX22" fmla="*/ 3952612 w 6848864"/>
              <a:gd name="connsiteY22" fmla="*/ 5263795 h 6858000"/>
              <a:gd name="connsiteX23" fmla="*/ 1996588 w 6848864"/>
              <a:gd name="connsiteY23" fmla="*/ 6858000 h 6858000"/>
              <a:gd name="connsiteX24" fmla="*/ 1 w 6848864"/>
              <a:gd name="connsiteY24" fmla="*/ 4861413 h 6858000"/>
              <a:gd name="connsiteX25" fmla="*/ 584788 w 6848864"/>
              <a:gd name="connsiteY25" fmla="*/ 3449613 h 6858000"/>
              <a:gd name="connsiteX26" fmla="*/ 607468 w 6848864"/>
              <a:gd name="connsiteY26" fmla="*/ 3429000 h 6858000"/>
              <a:gd name="connsiteX27" fmla="*/ 584788 w 6848864"/>
              <a:gd name="connsiteY27" fmla="*/ 3408388 h 6858000"/>
              <a:gd name="connsiteX28" fmla="*/ 1 w 6848864"/>
              <a:gd name="connsiteY28" fmla="*/ 1996587 h 6858000"/>
              <a:gd name="connsiteX29" fmla="*/ 1996588 w 6848864"/>
              <a:gd name="connsiteY29" fmla="*/ 0 h 6858000"/>
              <a:gd name="connsiteX30" fmla="*/ 0 w 6848864"/>
              <a:gd name="connsiteY30" fmla="*/ 6858000 h 6858000"/>
              <a:gd name="connsiteX31" fmla="*/ 1 w 6848864"/>
              <a:gd name="connsiteY31" fmla="*/ 0 h 6858000"/>
              <a:gd name="connsiteX32" fmla="*/ 1 w 6848864"/>
              <a:gd name="connsiteY32" fmla="*/ 1996587 h 6858000"/>
              <a:gd name="connsiteX33" fmla="*/ 1 w 6848864"/>
              <a:gd name="connsiteY33" fmla="*/ 4861413 h 6858000"/>
              <a:gd name="connsiteX34" fmla="*/ 1 w 6848864"/>
              <a:gd name="connsiteY34" fmla="*/ 6858000 h 6858000"/>
              <a:gd name="connsiteX35" fmla="*/ 0 w 6848864"/>
              <a:gd name="connsiteY35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0 h 6858000"/>
              <a:gd name="connsiteX32" fmla="*/ 0 w 6848863"/>
              <a:gd name="connsiteY32" fmla="*/ 1996587 h 6858000"/>
              <a:gd name="connsiteX33" fmla="*/ 0 w 6848863"/>
              <a:gd name="connsiteY33" fmla="*/ 4861413 h 6858000"/>
              <a:gd name="connsiteX34" fmla="*/ 0 w 6848863"/>
              <a:gd name="connsiteY34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33" fmla="*/ 0 w 6848863"/>
              <a:gd name="connsiteY33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4861413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38556 w 6848863"/>
              <a:gd name="connsiteY17" fmla="*/ 3633140 h 6858000"/>
              <a:gd name="connsiteX18" fmla="*/ 4852277 w 6848863"/>
              <a:gd name="connsiteY18" fmla="*/ 5425587 h 6858000"/>
              <a:gd name="connsiteX19" fmla="*/ 4008569 w 6848863"/>
              <a:gd name="connsiteY19" fmla="*/ 5239088 h 6858000"/>
              <a:gd name="connsiteX20" fmla="*/ 3960217 w 6848863"/>
              <a:gd name="connsiteY20" fmla="*/ 5213955 h 6858000"/>
              <a:gd name="connsiteX21" fmla="*/ 3952611 w 6848863"/>
              <a:gd name="connsiteY21" fmla="*/ 5263795 h 6858000"/>
              <a:gd name="connsiteX22" fmla="*/ 1996587 w 6848863"/>
              <a:gd name="connsiteY22" fmla="*/ 6858000 h 6858000"/>
              <a:gd name="connsiteX23" fmla="*/ 0 w 6848863"/>
              <a:gd name="connsiteY23" fmla="*/ 4861413 h 6858000"/>
              <a:gd name="connsiteX24" fmla="*/ 584787 w 6848863"/>
              <a:gd name="connsiteY24" fmla="*/ 3449613 h 6858000"/>
              <a:gd name="connsiteX25" fmla="*/ 607467 w 6848863"/>
              <a:gd name="connsiteY25" fmla="*/ 3429000 h 6858000"/>
              <a:gd name="connsiteX26" fmla="*/ 584787 w 6848863"/>
              <a:gd name="connsiteY26" fmla="*/ 3408388 h 6858000"/>
              <a:gd name="connsiteX27" fmla="*/ 0 w 6848863"/>
              <a:gd name="connsiteY27" fmla="*/ 1996587 h 6858000"/>
              <a:gd name="connsiteX28" fmla="*/ 1996587 w 6848863"/>
              <a:gd name="connsiteY28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38556 w 6848863"/>
              <a:gd name="connsiteY16" fmla="*/ 3633140 h 6858000"/>
              <a:gd name="connsiteX17" fmla="*/ 4852277 w 6848863"/>
              <a:gd name="connsiteY17" fmla="*/ 5425587 h 6858000"/>
              <a:gd name="connsiteX18" fmla="*/ 4008569 w 6848863"/>
              <a:gd name="connsiteY18" fmla="*/ 5239088 h 6858000"/>
              <a:gd name="connsiteX19" fmla="*/ 3960217 w 6848863"/>
              <a:gd name="connsiteY19" fmla="*/ 5213955 h 6858000"/>
              <a:gd name="connsiteX20" fmla="*/ 3952611 w 6848863"/>
              <a:gd name="connsiteY20" fmla="*/ 5263795 h 6858000"/>
              <a:gd name="connsiteX21" fmla="*/ 1996587 w 6848863"/>
              <a:gd name="connsiteY21" fmla="*/ 6858000 h 6858000"/>
              <a:gd name="connsiteX22" fmla="*/ 0 w 6848863"/>
              <a:gd name="connsiteY22" fmla="*/ 4861413 h 6858000"/>
              <a:gd name="connsiteX23" fmla="*/ 584787 w 6848863"/>
              <a:gd name="connsiteY23" fmla="*/ 3449613 h 6858000"/>
              <a:gd name="connsiteX24" fmla="*/ 607467 w 6848863"/>
              <a:gd name="connsiteY24" fmla="*/ 3429000 h 6858000"/>
              <a:gd name="connsiteX25" fmla="*/ 584787 w 6848863"/>
              <a:gd name="connsiteY25" fmla="*/ 3408388 h 6858000"/>
              <a:gd name="connsiteX26" fmla="*/ 0 w 6848863"/>
              <a:gd name="connsiteY26" fmla="*/ 1996587 h 6858000"/>
              <a:gd name="connsiteX27" fmla="*/ 1996587 w 6848863"/>
              <a:gd name="connsiteY27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0 h 6858000"/>
              <a:gd name="connsiteX9" fmla="*/ 1996587 w 6848863"/>
              <a:gd name="connsiteY9" fmla="*/ 0 h 6858000"/>
              <a:gd name="connsiteX10" fmla="*/ 3952611 w 6848863"/>
              <a:gd name="connsiteY10" fmla="*/ 1594205 h 6858000"/>
              <a:gd name="connsiteX11" fmla="*/ 3960305 w 6848863"/>
              <a:gd name="connsiteY11" fmla="*/ 1644622 h 6858000"/>
              <a:gd name="connsiteX12" fmla="*/ 4075115 w 6848863"/>
              <a:gd name="connsiteY12" fmla="*/ 1589315 h 6858000"/>
              <a:gd name="connsiteX13" fmla="*/ 4852277 w 6848863"/>
              <a:gd name="connsiteY13" fmla="*/ 1432413 h 6858000"/>
              <a:gd name="connsiteX14" fmla="*/ 6838556 w 6848863"/>
              <a:gd name="connsiteY14" fmla="*/ 3224861 h 6858000"/>
              <a:gd name="connsiteX15" fmla="*/ 6838556 w 6848863"/>
              <a:gd name="connsiteY15" fmla="*/ 3633140 h 6858000"/>
              <a:gd name="connsiteX16" fmla="*/ 4852277 w 6848863"/>
              <a:gd name="connsiteY16" fmla="*/ 5425587 h 6858000"/>
              <a:gd name="connsiteX17" fmla="*/ 4008569 w 6848863"/>
              <a:gd name="connsiteY17" fmla="*/ 5239088 h 6858000"/>
              <a:gd name="connsiteX18" fmla="*/ 3960217 w 6848863"/>
              <a:gd name="connsiteY18" fmla="*/ 5213955 h 6858000"/>
              <a:gd name="connsiteX19" fmla="*/ 3952611 w 6848863"/>
              <a:gd name="connsiteY19" fmla="*/ 5263795 h 6858000"/>
              <a:gd name="connsiteX20" fmla="*/ 1996587 w 6848863"/>
              <a:gd name="connsiteY20" fmla="*/ 6858000 h 6858000"/>
              <a:gd name="connsiteX21" fmla="*/ 0 w 6848863"/>
              <a:gd name="connsiteY21" fmla="*/ 4861413 h 6858000"/>
              <a:gd name="connsiteX22" fmla="*/ 584787 w 6848863"/>
              <a:gd name="connsiteY22" fmla="*/ 3449613 h 6858000"/>
              <a:gd name="connsiteX23" fmla="*/ 607467 w 6848863"/>
              <a:gd name="connsiteY23" fmla="*/ 3429000 h 6858000"/>
              <a:gd name="connsiteX24" fmla="*/ 584787 w 6848863"/>
              <a:gd name="connsiteY24" fmla="*/ 3408388 h 6858000"/>
              <a:gd name="connsiteX25" fmla="*/ 0 w 6848863"/>
              <a:gd name="connsiteY25" fmla="*/ 1996587 h 6858000"/>
              <a:gd name="connsiteX26" fmla="*/ 1996587 w 6848863"/>
              <a:gd name="connsiteY26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3 w 6848863"/>
              <a:gd name="connsiteY5" fmla="*/ 342898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1996587 w 6848863"/>
              <a:gd name="connsiteY8" fmla="*/ 0 h 6858000"/>
              <a:gd name="connsiteX9" fmla="*/ 3952611 w 6848863"/>
              <a:gd name="connsiteY9" fmla="*/ 1594205 h 6858000"/>
              <a:gd name="connsiteX10" fmla="*/ 3960305 w 6848863"/>
              <a:gd name="connsiteY10" fmla="*/ 1644622 h 6858000"/>
              <a:gd name="connsiteX11" fmla="*/ 4075115 w 6848863"/>
              <a:gd name="connsiteY11" fmla="*/ 1589315 h 6858000"/>
              <a:gd name="connsiteX12" fmla="*/ 4852277 w 6848863"/>
              <a:gd name="connsiteY12" fmla="*/ 1432413 h 6858000"/>
              <a:gd name="connsiteX13" fmla="*/ 6838556 w 6848863"/>
              <a:gd name="connsiteY13" fmla="*/ 3224861 h 6858000"/>
              <a:gd name="connsiteX14" fmla="*/ 6838556 w 6848863"/>
              <a:gd name="connsiteY14" fmla="*/ 3633140 h 6858000"/>
              <a:gd name="connsiteX15" fmla="*/ 4852277 w 6848863"/>
              <a:gd name="connsiteY15" fmla="*/ 5425587 h 6858000"/>
              <a:gd name="connsiteX16" fmla="*/ 4008569 w 6848863"/>
              <a:gd name="connsiteY16" fmla="*/ 5239088 h 6858000"/>
              <a:gd name="connsiteX17" fmla="*/ 3960217 w 6848863"/>
              <a:gd name="connsiteY17" fmla="*/ 5213955 h 6858000"/>
              <a:gd name="connsiteX18" fmla="*/ 3952611 w 6848863"/>
              <a:gd name="connsiteY18" fmla="*/ 5263795 h 6858000"/>
              <a:gd name="connsiteX19" fmla="*/ 1996587 w 6848863"/>
              <a:gd name="connsiteY19" fmla="*/ 6858000 h 6858000"/>
              <a:gd name="connsiteX20" fmla="*/ 0 w 6848863"/>
              <a:gd name="connsiteY20" fmla="*/ 4861413 h 6858000"/>
              <a:gd name="connsiteX21" fmla="*/ 584787 w 6848863"/>
              <a:gd name="connsiteY21" fmla="*/ 3449613 h 6858000"/>
              <a:gd name="connsiteX22" fmla="*/ 607467 w 6848863"/>
              <a:gd name="connsiteY22" fmla="*/ 3429000 h 6858000"/>
              <a:gd name="connsiteX23" fmla="*/ 584787 w 6848863"/>
              <a:gd name="connsiteY23" fmla="*/ 3408388 h 6858000"/>
              <a:gd name="connsiteX24" fmla="*/ 0 w 6848863"/>
              <a:gd name="connsiteY24" fmla="*/ 1996587 h 6858000"/>
              <a:gd name="connsiteX25" fmla="*/ 1996587 w 6848863"/>
              <a:gd name="connsiteY25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1996587 w 6848863"/>
              <a:gd name="connsiteY5" fmla="*/ 0 h 6858000"/>
              <a:gd name="connsiteX6" fmla="*/ 3952611 w 6848863"/>
              <a:gd name="connsiteY6" fmla="*/ 1594205 h 6858000"/>
              <a:gd name="connsiteX7" fmla="*/ 3960305 w 6848863"/>
              <a:gd name="connsiteY7" fmla="*/ 1644622 h 6858000"/>
              <a:gd name="connsiteX8" fmla="*/ 4075115 w 6848863"/>
              <a:gd name="connsiteY8" fmla="*/ 1589315 h 6858000"/>
              <a:gd name="connsiteX9" fmla="*/ 4852277 w 6848863"/>
              <a:gd name="connsiteY9" fmla="*/ 1432413 h 6858000"/>
              <a:gd name="connsiteX10" fmla="*/ 6838556 w 6848863"/>
              <a:gd name="connsiteY10" fmla="*/ 3224861 h 6858000"/>
              <a:gd name="connsiteX11" fmla="*/ 6838556 w 6848863"/>
              <a:gd name="connsiteY11" fmla="*/ 3633140 h 6858000"/>
              <a:gd name="connsiteX12" fmla="*/ 4852277 w 6848863"/>
              <a:gd name="connsiteY12" fmla="*/ 5425587 h 6858000"/>
              <a:gd name="connsiteX13" fmla="*/ 4008569 w 6848863"/>
              <a:gd name="connsiteY13" fmla="*/ 5239088 h 6858000"/>
              <a:gd name="connsiteX14" fmla="*/ 3960217 w 6848863"/>
              <a:gd name="connsiteY14" fmla="*/ 5213955 h 6858000"/>
              <a:gd name="connsiteX15" fmla="*/ 3952611 w 6848863"/>
              <a:gd name="connsiteY15" fmla="*/ 5263795 h 6858000"/>
              <a:gd name="connsiteX16" fmla="*/ 1996587 w 6848863"/>
              <a:gd name="connsiteY16" fmla="*/ 6858000 h 6858000"/>
              <a:gd name="connsiteX17" fmla="*/ 0 w 6848863"/>
              <a:gd name="connsiteY17" fmla="*/ 4861413 h 6858000"/>
              <a:gd name="connsiteX18" fmla="*/ 584787 w 6848863"/>
              <a:gd name="connsiteY18" fmla="*/ 3449613 h 6858000"/>
              <a:gd name="connsiteX19" fmla="*/ 607467 w 6848863"/>
              <a:gd name="connsiteY19" fmla="*/ 3429000 h 6858000"/>
              <a:gd name="connsiteX20" fmla="*/ 584787 w 6848863"/>
              <a:gd name="connsiteY20" fmla="*/ 3408388 h 6858000"/>
              <a:gd name="connsiteX21" fmla="*/ 0 w 6848863"/>
              <a:gd name="connsiteY21" fmla="*/ 1996587 h 6858000"/>
              <a:gd name="connsiteX22" fmla="*/ 1996587 w 6848863"/>
              <a:gd name="connsiteY22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3429040 h 6858000"/>
              <a:gd name="connsiteX3" fmla="*/ 6848863 w 6848863"/>
              <a:gd name="connsiteY3" fmla="*/ 3429020 h 6858000"/>
              <a:gd name="connsiteX4" fmla="*/ 1996587 w 6848863"/>
              <a:gd name="connsiteY4" fmla="*/ 0 h 6858000"/>
              <a:gd name="connsiteX5" fmla="*/ 3952611 w 6848863"/>
              <a:gd name="connsiteY5" fmla="*/ 1594205 h 6858000"/>
              <a:gd name="connsiteX6" fmla="*/ 3960305 w 6848863"/>
              <a:gd name="connsiteY6" fmla="*/ 1644622 h 6858000"/>
              <a:gd name="connsiteX7" fmla="*/ 4075115 w 6848863"/>
              <a:gd name="connsiteY7" fmla="*/ 1589315 h 6858000"/>
              <a:gd name="connsiteX8" fmla="*/ 4852277 w 6848863"/>
              <a:gd name="connsiteY8" fmla="*/ 1432413 h 6858000"/>
              <a:gd name="connsiteX9" fmla="*/ 6838556 w 6848863"/>
              <a:gd name="connsiteY9" fmla="*/ 3224861 h 6858000"/>
              <a:gd name="connsiteX10" fmla="*/ 6838556 w 6848863"/>
              <a:gd name="connsiteY10" fmla="*/ 3633140 h 6858000"/>
              <a:gd name="connsiteX11" fmla="*/ 4852277 w 6848863"/>
              <a:gd name="connsiteY11" fmla="*/ 5425587 h 6858000"/>
              <a:gd name="connsiteX12" fmla="*/ 4008569 w 6848863"/>
              <a:gd name="connsiteY12" fmla="*/ 5239088 h 6858000"/>
              <a:gd name="connsiteX13" fmla="*/ 3960217 w 6848863"/>
              <a:gd name="connsiteY13" fmla="*/ 5213955 h 6858000"/>
              <a:gd name="connsiteX14" fmla="*/ 3952611 w 6848863"/>
              <a:gd name="connsiteY14" fmla="*/ 5263795 h 6858000"/>
              <a:gd name="connsiteX15" fmla="*/ 1996587 w 6848863"/>
              <a:gd name="connsiteY15" fmla="*/ 6858000 h 6858000"/>
              <a:gd name="connsiteX16" fmla="*/ 0 w 6848863"/>
              <a:gd name="connsiteY16" fmla="*/ 4861413 h 6858000"/>
              <a:gd name="connsiteX17" fmla="*/ 584787 w 6848863"/>
              <a:gd name="connsiteY17" fmla="*/ 3449613 h 6858000"/>
              <a:gd name="connsiteX18" fmla="*/ 607467 w 6848863"/>
              <a:gd name="connsiteY18" fmla="*/ 3429000 h 6858000"/>
              <a:gd name="connsiteX19" fmla="*/ 584787 w 6848863"/>
              <a:gd name="connsiteY19" fmla="*/ 3408388 h 6858000"/>
              <a:gd name="connsiteX20" fmla="*/ 0 w 6848863"/>
              <a:gd name="connsiteY20" fmla="*/ 1996587 h 6858000"/>
              <a:gd name="connsiteX21" fmla="*/ 1996587 w 6848863"/>
              <a:gd name="connsiteY21" fmla="*/ 0 h 6858000"/>
              <a:gd name="connsiteX0" fmla="*/ 6848863 w 6848863"/>
              <a:gd name="connsiteY0" fmla="*/ 3429020 h 6858000"/>
              <a:gd name="connsiteX1" fmla="*/ 6848862 w 6848863"/>
              <a:gd name="connsiteY1" fmla="*/ 3429040 h 6858000"/>
              <a:gd name="connsiteX2" fmla="*/ 6848863 w 6848863"/>
              <a:gd name="connsiteY2" fmla="*/ 3429020 h 6858000"/>
              <a:gd name="connsiteX3" fmla="*/ 1996587 w 6848863"/>
              <a:gd name="connsiteY3" fmla="*/ 0 h 6858000"/>
              <a:gd name="connsiteX4" fmla="*/ 3952611 w 6848863"/>
              <a:gd name="connsiteY4" fmla="*/ 1594205 h 6858000"/>
              <a:gd name="connsiteX5" fmla="*/ 3960305 w 6848863"/>
              <a:gd name="connsiteY5" fmla="*/ 1644622 h 6858000"/>
              <a:gd name="connsiteX6" fmla="*/ 4075115 w 6848863"/>
              <a:gd name="connsiteY6" fmla="*/ 1589315 h 6858000"/>
              <a:gd name="connsiteX7" fmla="*/ 4852277 w 6848863"/>
              <a:gd name="connsiteY7" fmla="*/ 1432413 h 6858000"/>
              <a:gd name="connsiteX8" fmla="*/ 6838556 w 6848863"/>
              <a:gd name="connsiteY8" fmla="*/ 3224861 h 6858000"/>
              <a:gd name="connsiteX9" fmla="*/ 6838556 w 6848863"/>
              <a:gd name="connsiteY9" fmla="*/ 3633140 h 6858000"/>
              <a:gd name="connsiteX10" fmla="*/ 4852277 w 6848863"/>
              <a:gd name="connsiteY10" fmla="*/ 5425587 h 6858000"/>
              <a:gd name="connsiteX11" fmla="*/ 4008569 w 6848863"/>
              <a:gd name="connsiteY11" fmla="*/ 5239088 h 6858000"/>
              <a:gd name="connsiteX12" fmla="*/ 3960217 w 6848863"/>
              <a:gd name="connsiteY12" fmla="*/ 5213955 h 6858000"/>
              <a:gd name="connsiteX13" fmla="*/ 3952611 w 6848863"/>
              <a:gd name="connsiteY13" fmla="*/ 5263795 h 6858000"/>
              <a:gd name="connsiteX14" fmla="*/ 1996587 w 6848863"/>
              <a:gd name="connsiteY14" fmla="*/ 6858000 h 6858000"/>
              <a:gd name="connsiteX15" fmla="*/ 0 w 6848863"/>
              <a:gd name="connsiteY15" fmla="*/ 4861413 h 6858000"/>
              <a:gd name="connsiteX16" fmla="*/ 584787 w 6848863"/>
              <a:gd name="connsiteY16" fmla="*/ 3449613 h 6858000"/>
              <a:gd name="connsiteX17" fmla="*/ 607467 w 6848863"/>
              <a:gd name="connsiteY17" fmla="*/ 3429000 h 6858000"/>
              <a:gd name="connsiteX18" fmla="*/ 584787 w 6848863"/>
              <a:gd name="connsiteY18" fmla="*/ 3408388 h 6858000"/>
              <a:gd name="connsiteX19" fmla="*/ 0 w 6848863"/>
              <a:gd name="connsiteY19" fmla="*/ 1996587 h 6858000"/>
              <a:gd name="connsiteX20" fmla="*/ 1996587 w 6848863"/>
              <a:gd name="connsiteY20" fmla="*/ 0 h 6858000"/>
              <a:gd name="connsiteX0" fmla="*/ 1996587 w 6838556"/>
              <a:gd name="connsiteY0" fmla="*/ 0 h 6858000"/>
              <a:gd name="connsiteX1" fmla="*/ 3952611 w 6838556"/>
              <a:gd name="connsiteY1" fmla="*/ 1594205 h 6858000"/>
              <a:gd name="connsiteX2" fmla="*/ 3960305 w 6838556"/>
              <a:gd name="connsiteY2" fmla="*/ 1644622 h 6858000"/>
              <a:gd name="connsiteX3" fmla="*/ 4075115 w 6838556"/>
              <a:gd name="connsiteY3" fmla="*/ 1589315 h 6858000"/>
              <a:gd name="connsiteX4" fmla="*/ 4852277 w 6838556"/>
              <a:gd name="connsiteY4" fmla="*/ 1432413 h 6858000"/>
              <a:gd name="connsiteX5" fmla="*/ 6838556 w 6838556"/>
              <a:gd name="connsiteY5" fmla="*/ 3224861 h 6858000"/>
              <a:gd name="connsiteX6" fmla="*/ 6838556 w 6838556"/>
              <a:gd name="connsiteY6" fmla="*/ 3633140 h 6858000"/>
              <a:gd name="connsiteX7" fmla="*/ 4852277 w 6838556"/>
              <a:gd name="connsiteY7" fmla="*/ 5425587 h 6858000"/>
              <a:gd name="connsiteX8" fmla="*/ 4008569 w 6838556"/>
              <a:gd name="connsiteY8" fmla="*/ 5239088 h 6858000"/>
              <a:gd name="connsiteX9" fmla="*/ 3960217 w 6838556"/>
              <a:gd name="connsiteY9" fmla="*/ 5213955 h 6858000"/>
              <a:gd name="connsiteX10" fmla="*/ 3952611 w 6838556"/>
              <a:gd name="connsiteY10" fmla="*/ 5263795 h 6858000"/>
              <a:gd name="connsiteX11" fmla="*/ 1996587 w 6838556"/>
              <a:gd name="connsiteY11" fmla="*/ 6858000 h 6858000"/>
              <a:gd name="connsiteX12" fmla="*/ 0 w 6838556"/>
              <a:gd name="connsiteY12" fmla="*/ 4861413 h 6858000"/>
              <a:gd name="connsiteX13" fmla="*/ 584787 w 6838556"/>
              <a:gd name="connsiteY13" fmla="*/ 3449613 h 6858000"/>
              <a:gd name="connsiteX14" fmla="*/ 607467 w 6838556"/>
              <a:gd name="connsiteY14" fmla="*/ 3429000 h 6858000"/>
              <a:gd name="connsiteX15" fmla="*/ 584787 w 6838556"/>
              <a:gd name="connsiteY15" fmla="*/ 3408388 h 6858000"/>
              <a:gd name="connsiteX16" fmla="*/ 0 w 6838556"/>
              <a:gd name="connsiteY16" fmla="*/ 1996587 h 6858000"/>
              <a:gd name="connsiteX17" fmla="*/ 1996587 w 6838556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38556" h="6858000">
                <a:moveTo>
                  <a:pt x="1996587" y="0"/>
                </a:moveTo>
                <a:cubicBezTo>
                  <a:pt x="2961437" y="0"/>
                  <a:pt x="3766436" y="684394"/>
                  <a:pt x="3952611" y="1594205"/>
                </a:cubicBezTo>
                <a:lnTo>
                  <a:pt x="3960305" y="1644622"/>
                </a:lnTo>
                <a:lnTo>
                  <a:pt x="4075115" y="1589315"/>
                </a:lnTo>
                <a:cubicBezTo>
                  <a:pt x="4313983" y="1488282"/>
                  <a:pt x="4576606" y="1432413"/>
                  <a:pt x="4852277" y="1432413"/>
                </a:cubicBezTo>
                <a:cubicBezTo>
                  <a:pt x="5886044" y="1432413"/>
                  <a:pt x="6736311" y="2218069"/>
                  <a:pt x="6838556" y="3224861"/>
                </a:cubicBezTo>
                <a:lnTo>
                  <a:pt x="6838556" y="3633140"/>
                </a:lnTo>
                <a:cubicBezTo>
                  <a:pt x="6736311" y="4639931"/>
                  <a:pt x="5886044" y="5425587"/>
                  <a:pt x="4852277" y="5425587"/>
                </a:cubicBezTo>
                <a:cubicBezTo>
                  <a:pt x="4550762" y="5425587"/>
                  <a:pt x="4264857" y="5358752"/>
                  <a:pt x="4008569" y="5239088"/>
                </a:cubicBezTo>
                <a:lnTo>
                  <a:pt x="3960217" y="5213955"/>
                </a:lnTo>
                <a:lnTo>
                  <a:pt x="3952611" y="5263795"/>
                </a:lnTo>
                <a:cubicBezTo>
                  <a:pt x="3766436" y="6173607"/>
                  <a:pt x="2961437" y="6858000"/>
                  <a:pt x="1996587" y="6858000"/>
                </a:cubicBezTo>
                <a:cubicBezTo>
                  <a:pt x="893902" y="6858000"/>
                  <a:pt x="0" y="5964098"/>
                  <a:pt x="0" y="4861413"/>
                </a:cubicBezTo>
                <a:cubicBezTo>
                  <a:pt x="0" y="4310071"/>
                  <a:pt x="223476" y="3810924"/>
                  <a:pt x="584787" y="3449613"/>
                </a:cubicBezTo>
                <a:lnTo>
                  <a:pt x="607467" y="3429000"/>
                </a:lnTo>
                <a:lnTo>
                  <a:pt x="584787" y="3408388"/>
                </a:lnTo>
                <a:cubicBezTo>
                  <a:pt x="223476" y="3047076"/>
                  <a:pt x="0" y="2547930"/>
                  <a:pt x="0" y="1996587"/>
                </a:cubicBezTo>
                <a:cubicBezTo>
                  <a:pt x="0" y="893902"/>
                  <a:pt x="893902" y="0"/>
                  <a:pt x="19965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/>
              <a:t>Lisää kuva napsauttamalla kuvaketta</a:t>
            </a:r>
            <a:endParaRPr lang="en-FI" noProof="0" dirty="0"/>
          </a:p>
        </p:txBody>
      </p:sp>
    </p:spTree>
    <p:extLst>
      <p:ext uri="{BB962C8B-B14F-4D97-AF65-F5344CB8AC3E}">
        <p14:creationId xmlns:p14="http://schemas.microsoft.com/office/powerpoint/2010/main" val="353006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4156563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1717482"/>
            <a:ext cx="4156564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4">
            <a:extLst>
              <a:ext uri="{FF2B5EF4-FFF2-40B4-BE49-F238E27FC236}">
                <a16:creationId xmlns:a16="http://schemas.microsoft.com/office/drawing/2014/main" id="{F86761E6-27C8-3ACA-E2EF-5E7090CD9E62}"/>
              </a:ext>
            </a:extLst>
          </p:cNvPr>
          <p:cNvSpPr/>
          <p:nvPr userDrawn="1"/>
        </p:nvSpPr>
        <p:spPr>
          <a:xfrm>
            <a:off x="4994423" y="493713"/>
            <a:ext cx="2556006" cy="4404835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EF864B41-B586-F3E2-D070-BAD8D3CCF38C}"/>
              </a:ext>
            </a:extLst>
          </p:cNvPr>
          <p:cNvSpPr/>
          <p:nvPr userDrawn="1"/>
        </p:nvSpPr>
        <p:spPr>
          <a:xfrm>
            <a:off x="5571333" y="493713"/>
            <a:ext cx="2556005" cy="4404834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2CD5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0D360CF-1629-E3C3-440C-BF94F417F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60020" y="499734"/>
            <a:ext cx="2712301" cy="4372526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CEFF8C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10908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518003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1717482"/>
            <a:ext cx="4156564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3"/>
          </p:nvPr>
        </p:nvSpPr>
        <p:spPr>
          <a:xfrm>
            <a:off x="4892730" y="633045"/>
            <a:ext cx="4248187" cy="4510455"/>
          </a:xfrm>
          <a:custGeom>
            <a:avLst/>
            <a:gdLst>
              <a:gd name="connsiteX0" fmla="*/ 2385795 w 4248187"/>
              <a:gd name="connsiteY0" fmla="*/ 147 h 4510455"/>
              <a:gd name="connsiteX1" fmla="*/ 2554495 w 4248187"/>
              <a:gd name="connsiteY1" fmla="*/ 13985 h 4510455"/>
              <a:gd name="connsiteX2" fmla="*/ 2673671 w 4248187"/>
              <a:gd name="connsiteY2" fmla="*/ 41357 h 4510455"/>
              <a:gd name="connsiteX3" fmla="*/ 4211723 w 4248187"/>
              <a:gd name="connsiteY3" fmla="*/ 1079440 h 4510455"/>
              <a:gd name="connsiteX4" fmla="*/ 4248187 w 4248187"/>
              <a:gd name="connsiteY4" fmla="*/ 1122376 h 4510455"/>
              <a:gd name="connsiteX5" fmla="*/ 4248187 w 4248187"/>
              <a:gd name="connsiteY5" fmla="*/ 4123199 h 4510455"/>
              <a:gd name="connsiteX6" fmla="*/ 4127609 w 4248187"/>
              <a:gd name="connsiteY6" fmla="*/ 4099539 h 4510455"/>
              <a:gd name="connsiteX7" fmla="*/ 2463697 w 4248187"/>
              <a:gd name="connsiteY7" fmla="*/ 4180850 h 4510455"/>
              <a:gd name="connsiteX8" fmla="*/ 2487319 w 4248187"/>
              <a:gd name="connsiteY8" fmla="*/ 4459362 h 4510455"/>
              <a:gd name="connsiteX9" fmla="*/ 2497337 w 4248187"/>
              <a:gd name="connsiteY9" fmla="*/ 4510455 h 4510455"/>
              <a:gd name="connsiteX10" fmla="*/ 1360581 w 4248187"/>
              <a:gd name="connsiteY10" fmla="*/ 4510455 h 4510455"/>
              <a:gd name="connsiteX11" fmla="*/ 1351992 w 4248187"/>
              <a:gd name="connsiteY11" fmla="*/ 4502590 h 4510455"/>
              <a:gd name="connsiteX12" fmla="*/ 64525 w 4248187"/>
              <a:gd name="connsiteY12" fmla="*/ 2067226 h 4510455"/>
              <a:gd name="connsiteX13" fmla="*/ 2487653 w 4248187"/>
              <a:gd name="connsiteY13" fmla="*/ 2218952 h 4510455"/>
              <a:gd name="connsiteX14" fmla="*/ 2136382 w 4248187"/>
              <a:gd name="connsiteY14" fmla="*/ 31313 h 4510455"/>
              <a:gd name="connsiteX15" fmla="*/ 2230946 w 4248187"/>
              <a:gd name="connsiteY15" fmla="*/ 13985 h 4510455"/>
              <a:gd name="connsiteX16" fmla="*/ 2385795 w 4248187"/>
              <a:gd name="connsiteY16" fmla="*/ 147 h 451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8187" h="4510455">
                <a:moveTo>
                  <a:pt x="2385795" y="147"/>
                </a:moveTo>
                <a:cubicBezTo>
                  <a:pt x="2429893" y="927"/>
                  <a:pt x="2484530" y="4901"/>
                  <a:pt x="2554495" y="13985"/>
                </a:cubicBezTo>
                <a:lnTo>
                  <a:pt x="2673671" y="41357"/>
                </a:lnTo>
                <a:cubicBezTo>
                  <a:pt x="3034998" y="152879"/>
                  <a:pt x="3669384" y="484170"/>
                  <a:pt x="4211723" y="1079440"/>
                </a:cubicBezTo>
                <a:lnTo>
                  <a:pt x="4248187" y="1122376"/>
                </a:lnTo>
                <a:lnTo>
                  <a:pt x="4248187" y="4123199"/>
                </a:lnTo>
                <a:lnTo>
                  <a:pt x="4127609" y="4099539"/>
                </a:lnTo>
                <a:cubicBezTo>
                  <a:pt x="3388205" y="3932923"/>
                  <a:pt x="2508167" y="3379929"/>
                  <a:pt x="2463697" y="4180850"/>
                </a:cubicBezTo>
                <a:cubicBezTo>
                  <a:pt x="2458986" y="4265697"/>
                  <a:pt x="2470214" y="4361590"/>
                  <a:pt x="2487319" y="4459362"/>
                </a:cubicBezTo>
                <a:lnTo>
                  <a:pt x="2497337" y="4510455"/>
                </a:lnTo>
                <a:lnTo>
                  <a:pt x="1360581" y="4510455"/>
                </a:lnTo>
                <a:lnTo>
                  <a:pt x="1351992" y="4502590"/>
                </a:lnTo>
                <a:cubicBezTo>
                  <a:pt x="865984" y="4025426"/>
                  <a:pt x="-283354" y="2926389"/>
                  <a:pt x="64525" y="2067226"/>
                </a:cubicBezTo>
                <a:cubicBezTo>
                  <a:pt x="412405" y="1208063"/>
                  <a:pt x="3505756" y="3335628"/>
                  <a:pt x="2487653" y="2218952"/>
                </a:cubicBezTo>
                <a:cubicBezTo>
                  <a:pt x="1222435" y="796810"/>
                  <a:pt x="1598352" y="171462"/>
                  <a:pt x="2136382" y="31313"/>
                </a:cubicBezTo>
                <a:lnTo>
                  <a:pt x="2230946" y="13985"/>
                </a:lnTo>
                <a:cubicBezTo>
                  <a:pt x="2268074" y="6416"/>
                  <a:pt x="2312298" y="-1154"/>
                  <a:pt x="2385795" y="147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3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223362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52233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4.8.2026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0D360CF-1629-E3C3-440C-BF94F417F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170" y="-155964"/>
            <a:ext cx="3384030" cy="5455427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A7C6ED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0421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Kuopion kaupungin logo, jossa sana Kuopio kirjoitettu valkoisilla) kirjaimilla.">
            <a:extLst>
              <a:ext uri="{FF2B5EF4-FFF2-40B4-BE49-F238E27FC236}">
                <a16:creationId xmlns:a16="http://schemas.microsoft.com/office/drawing/2014/main" id="{D62DB703-7A79-4D2D-88C0-7FB42C33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99D760-3290-4944-94A0-F9C9312CB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5925" y="633413"/>
            <a:ext cx="83121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  <a:endParaRPr lang="en-US" altLang="fi-FI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A3E3A0-E61F-4346-922D-28783355E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15925" y="1562100"/>
            <a:ext cx="83121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4A9DC-4E5D-4BC7-9CE8-7F7DE8528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4.8.2026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2FC47-2C13-4E90-9B6E-F268FDC7D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546E2B-C79B-4C62-B758-6876F161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E046B2-3B7D-4751-AFFC-55C34FAD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1" r:id="rId2"/>
    <p:sldLayoutId id="2147483740" r:id="rId3"/>
    <p:sldLayoutId id="2147483727" r:id="rId4"/>
    <p:sldLayoutId id="2147483728" r:id="rId5"/>
    <p:sldLayoutId id="2147483729" r:id="rId6"/>
    <p:sldLayoutId id="2147483742" r:id="rId7"/>
    <p:sldLayoutId id="2147483732" r:id="rId8"/>
    <p:sldLayoutId id="2147483743" r:id="rId9"/>
    <p:sldLayoutId id="2147483733" r:id="rId10"/>
    <p:sldLayoutId id="2147483734" r:id="rId11"/>
    <p:sldLayoutId id="2147483730" r:id="rId12"/>
    <p:sldLayoutId id="2147483720" r:id="rId13"/>
    <p:sldLayoutId id="2147483731" r:id="rId14"/>
    <p:sldLayoutId id="2147483744" r:id="rId15"/>
    <p:sldLayoutId id="2147483735" r:id="rId16"/>
    <p:sldLayoutId id="2147483736" r:id="rId17"/>
    <p:sldLayoutId id="2147483721" r:id="rId18"/>
    <p:sldLayoutId id="2147483738" r:id="rId19"/>
    <p:sldLayoutId id="2147483723" r:id="rId20"/>
    <p:sldLayoutId id="2147483724" r:id="rId21"/>
    <p:sldLayoutId id="2147483725" r:id="rId22"/>
    <p:sldLayoutId id="2147483726" r:id="rId23"/>
    <p:sldLayoutId id="2147483737" r:id="rId24"/>
    <p:sldLayoutId id="2147483745" r:id="rId25"/>
  </p:sldLayoutIdLst>
  <p:hf hdr="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9pPr>
    </p:titleStyle>
    <p:bodyStyle>
      <a:lvl1pPr marL="1714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spcBef>
          <a:spcPts val="600"/>
        </a:spcBef>
        <a:spcAft>
          <a:spcPct val="0"/>
        </a:spcAft>
        <a:buFont typeface="System Font Regular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spcBef>
          <a:spcPts val="600"/>
        </a:spcBef>
        <a:spcAft>
          <a:spcPct val="0"/>
        </a:spcAft>
        <a:buFont typeface="System Font Regular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aestoliitto.fi/vaestoliitto/turvallisemman-tilan-periaatteet/" TargetMode="Externa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34A132A7-67AB-BAEF-4B8D-F3EB5352C8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EA668BB9-EB20-6BBB-5EE3-5B7825430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2400" dirty="0"/>
              <a:t>Koko koulun turvallisemman tilan periaatteiden luominen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9573EF20-F73B-DC7E-2104-852DE003A2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285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4E00B2-B524-D3C2-A023-08D530D3C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099" y="1017882"/>
            <a:ext cx="5083663" cy="3336230"/>
          </a:xfrm>
        </p:spPr>
        <p:txBody>
          <a:bodyPr/>
          <a:lstStyle/>
          <a:p>
            <a:pPr marL="0" indent="0">
              <a:buNone/>
            </a:pPr>
            <a:r>
              <a:rPr lang="fi-FI" i="1" dirty="0"/>
              <a:t>Tämä ohjeistus on laadittu avuksi oppilaskunnan hallitukselle ja vastuuopettajille tai muulle ryhmälle, joka on valittu kokoamaan koko koulun turvallisemman tilan periaatteet.</a:t>
            </a:r>
          </a:p>
          <a:p>
            <a:pPr marL="0" indent="0">
              <a:buNone/>
            </a:pPr>
            <a:endParaRPr lang="fi-FI" i="1" dirty="0"/>
          </a:p>
          <a:p>
            <a:pPr marL="0" indent="0">
              <a:buNone/>
            </a:pPr>
            <a:r>
              <a:rPr lang="fi-FI" i="1" dirty="0"/>
              <a:t>Ennen tätä työskentelyä jokainen luokka on pitänyt oppitunnit aiheeseen liittyen ja luokat sekä henkilökunta on lähettänyt omat ehdotuksensa periaatteiksi.</a:t>
            </a:r>
          </a:p>
          <a:p>
            <a:pPr marL="0" indent="0">
              <a:buNone/>
            </a:pPr>
            <a:endParaRPr lang="fi-FI" i="1" dirty="0"/>
          </a:p>
          <a:p>
            <a:pPr marL="0" indent="0">
              <a:buNone/>
            </a:pPr>
            <a:r>
              <a:rPr lang="fi-FI" i="1" dirty="0"/>
              <a:t>Ohjeistusta voi muokata vastaamaan oman koulun tarpeita.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351EB1-5823-A55A-2ED7-BED25349284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4.8.2026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E8ECB3D-49AD-8741-1212-7176D59DCE0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2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04F98E6E-17F5-0940-C375-BA5D5DBB74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7774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CFB1AC-979F-6771-E3F8-81ECD25AE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 koulun turvallisemman tilan periaatteiden luominen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EC047C-DA14-14D1-80FE-76B5CEC14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737360"/>
            <a:ext cx="5083663" cy="3193869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1. Käykää läpi luokkien sekä henkilökunnan ehdotukset turvallisemman tilan periaatteiksi.</a:t>
            </a:r>
          </a:p>
          <a:p>
            <a:pPr marL="0" indent="0">
              <a:buNone/>
            </a:pPr>
            <a:r>
              <a:rPr lang="fi-FI" dirty="0"/>
              <a:t>2. Mitkä asiat toistuvat eniten? Nostakaa nämä ensimmäisiksi periaatteiksi.</a:t>
            </a:r>
          </a:p>
          <a:p>
            <a:pPr marL="0" indent="0">
              <a:buNone/>
            </a:pPr>
            <a:r>
              <a:rPr lang="fi-FI" dirty="0"/>
              <a:t>3. Samankaltaiset ehdotukset voi koota yhdeksi periaatteeksi ja asioita voi yhdistellä yhteen periaatteeseen (esimerkkejä seuraavalla dialla).</a:t>
            </a:r>
          </a:p>
          <a:p>
            <a:pPr marL="0" indent="0">
              <a:buNone/>
            </a:pPr>
            <a:r>
              <a:rPr lang="fi-FI" dirty="0"/>
              <a:t>4. Periaatteet on hyvä rajata niin, että niitä tulee maksimissaan noin kymmenen.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4ABB3F-4BD1-E9D5-243C-9B5256A40F3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4.8.2026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5D2ED26-4B05-ED5C-1D4C-2C209FD808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3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D19CF0B-24FF-E212-7186-6232204B13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442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319D6-9AD4-528E-A683-C72086B7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7" y="633045"/>
            <a:ext cx="8377726" cy="653646"/>
          </a:xfrm>
        </p:spPr>
        <p:txBody>
          <a:bodyPr/>
          <a:lstStyle/>
          <a:p>
            <a:r>
              <a:rPr lang="fi-FI" sz="2400" dirty="0"/>
              <a:t>Esimerkkejä turvallisemman tilan periaatteista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D21B15FD-C71B-3D0C-193C-A59060BA6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63" t="1367" r="8284" b="2708"/>
          <a:stretch>
            <a:fillRect/>
          </a:stretch>
        </p:blipFill>
        <p:spPr>
          <a:xfrm>
            <a:off x="202034" y="1397726"/>
            <a:ext cx="2384774" cy="3146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62B4FB-8AEC-FC26-76AA-5B7E22B3742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4.8.2026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937D36-8722-22B6-896A-B42CCB6B667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4</a:t>
            </a:fld>
            <a:endParaRPr lang="en-FI"/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31514E3A-1EE2-DE5E-6FDC-08B6CD19F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390" y="2171698"/>
            <a:ext cx="3350420" cy="1616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4070CDF7-88FA-B903-935D-E3160EFEC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611" y="1082743"/>
            <a:ext cx="2580355" cy="3648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2867E398-3A6D-5F92-00ED-744534515710}"/>
              </a:ext>
            </a:extLst>
          </p:cNvPr>
          <p:cNvSpPr txBox="1"/>
          <p:nvPr/>
        </p:nvSpPr>
        <p:spPr>
          <a:xfrm>
            <a:off x="6224452" y="4740233"/>
            <a:ext cx="2788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dirty="0">
                <a:hlinkClick r:id="rId5"/>
              </a:rPr>
              <a:t>https://www.vaestoliitto.fi/vaestoliitto/turvallisemman-tilan-periaatteet/</a:t>
            </a:r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416096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7D9F6F-1567-4D02-C013-DA70D8EB2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 koulun turvallisemman tilan periaatteiden luominen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F87930-9161-AFED-A97A-C99089801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5. Kootkaa periaatteista julisteet, jotka voidaan laittaa koulun seinille sekä verkkosivuille. </a:t>
            </a:r>
          </a:p>
          <a:p>
            <a:pPr marL="0" indent="0">
              <a:buNone/>
            </a:pPr>
            <a:r>
              <a:rPr lang="fi-FI" dirty="0"/>
              <a:t>6. Viestikää luokille ja henkilökunnalle, kun koko koulun turvallisemman tilan periaatteet on laadittu. Pitäkää esimerkiksi aamunavaus, jossa koulun periaatteet luetaan.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7A46BE8-6F4B-A859-A16C-6D221E6DB25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4.8.2026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9D4949-CCA5-F35D-D39C-689FD9ADE6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5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A119F3F1-726C-AED6-07E5-B1A5B1565F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402460"/>
      </p:ext>
    </p:extLst>
  </p:cSld>
  <p:clrMapOvr>
    <a:masterClrMapping/>
  </p:clrMapOvr>
</p:sld>
</file>

<file path=ppt/theme/theme1.xml><?xml version="1.0" encoding="utf-8"?>
<a:theme xmlns:a="http://schemas.openxmlformats.org/drawingml/2006/main" name="Kuopio Office-teema">
  <a:themeElements>
    <a:clrScheme name="Kuopio teema 2022">
      <a:dk1>
        <a:srgbClr val="000000"/>
      </a:dk1>
      <a:lt1>
        <a:srgbClr val="FFFFFF"/>
      </a:lt1>
      <a:dk2>
        <a:srgbClr val="275D38"/>
      </a:dk2>
      <a:lt2>
        <a:srgbClr val="F6EB61"/>
      </a:lt2>
      <a:accent1>
        <a:srgbClr val="F277C6"/>
      </a:accent1>
      <a:accent2>
        <a:srgbClr val="240E61"/>
      </a:accent2>
      <a:accent3>
        <a:srgbClr val="FDAA63"/>
      </a:accent3>
      <a:accent4>
        <a:srgbClr val="5971DF"/>
      </a:accent4>
      <a:accent5>
        <a:srgbClr val="CEFF8C"/>
      </a:accent5>
      <a:accent6>
        <a:srgbClr val="E56954"/>
      </a:accent6>
      <a:hlink>
        <a:srgbClr val="5971DF"/>
      </a:hlink>
      <a:folHlink>
        <a:srgbClr val="8030A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opio_mallipohja.potx" id="{BC5429B6-33D5-406C-8176-38727EAA08F1}" vid="{708366DF-08EA-4776-9F39-C1F1A70BBA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118620ee-3e5a-4aab-b241-860c8d3af33e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D5F751877A1354ABCFB0876F94CBA15" ma:contentTypeVersion="17" ma:contentTypeDescription="Luo uusi asiakirja." ma:contentTypeScope="" ma:versionID="0c233b6a7d71dd4ce02467e9990742f1">
  <xsd:schema xmlns:xsd="http://www.w3.org/2001/XMLSchema" xmlns:xs="http://www.w3.org/2001/XMLSchema" xmlns:p="http://schemas.microsoft.com/office/2006/metadata/properties" xmlns:ns1="http://schemas.microsoft.com/sharepoint/v3" xmlns:ns3="118620ee-3e5a-4aab-b241-860c8d3af33e" xmlns:ns4="d0e96121-12f3-4e59-a383-cbfd8395069c" targetNamespace="http://schemas.microsoft.com/office/2006/metadata/properties" ma:root="true" ma:fieldsID="2a05596977870c8eec8a7dcdc890eb43" ns1:_="" ns3:_="" ns4:_="">
    <xsd:import namespace="http://schemas.microsoft.com/sharepoint/v3"/>
    <xsd:import namespace="118620ee-3e5a-4aab-b241-860c8d3af33e"/>
    <xsd:import namespace="d0e96121-12f3-4e59-a383-cbfd839506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8620ee-3e5a-4aab-b241-860c8d3af3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96121-12f3-4e59-a383-cbfd839506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B0BF27-0B2B-471E-B6E3-1EAB152839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AB19CD-A279-44F7-9AEB-D4403D519BB5}">
  <ds:schemaRefs>
    <ds:schemaRef ds:uri="http://purl.org/dc/terms/"/>
    <ds:schemaRef ds:uri="http://schemas.microsoft.com/office/2006/documentManagement/types"/>
    <ds:schemaRef ds:uri="d0e96121-12f3-4e59-a383-cbfd8395069c"/>
    <ds:schemaRef ds:uri="http://purl.org/dc/elements/1.1/"/>
    <ds:schemaRef ds:uri="http://schemas.microsoft.com/office/2006/metadata/properties"/>
    <ds:schemaRef ds:uri="118620ee-3e5a-4aab-b241-860c8d3af3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7C94716-4799-490D-A8A8-3416B4697E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18620ee-3e5a-4aab-b241-860c8d3af33e"/>
    <ds:schemaRef ds:uri="d0e96121-12f3-4e59-a383-cbfd839506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275d267-0136-4bb0-819c-20810c1b0dd1}" enabled="1" method="Privileged" siteId="{e4fe067b-23eb-4679-8fd5-938ea7d95911}" contentBits="0" removed="0"/>
  <clbl:label id="{ec6c237e-88ea-4cc3-94ef-595b27a8ebf9}" enabled="0" method="" siteId="{ec6c237e-88ea-4cc3-94ef-595b27a8ebf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Kuopio_mallipohja</Template>
  <TotalTime>52</TotalTime>
  <Words>190</Words>
  <Application>Microsoft Office PowerPoint</Application>
  <PresentationFormat>Näytössä katseltava esitys (16:9)</PresentationFormat>
  <Paragraphs>24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Calibri</vt:lpstr>
      <vt:lpstr>Corbel</vt:lpstr>
      <vt:lpstr>System Font Regular</vt:lpstr>
      <vt:lpstr>Kuopio Office-teema</vt:lpstr>
      <vt:lpstr>Koko koulun turvallisemman tilan periaatteiden luominen</vt:lpstr>
      <vt:lpstr>PowerPoint-esitys</vt:lpstr>
      <vt:lpstr>Koko koulun turvallisemman tilan periaatteiden luominen</vt:lpstr>
      <vt:lpstr>Esimerkkejä turvallisemman tilan periaatteista</vt:lpstr>
      <vt:lpstr>Koko koulun turvallisemman tilan periaatteiden luominen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Iivarinen Riia</dc:creator>
  <cp:lastModifiedBy>Iivarinen Riia</cp:lastModifiedBy>
  <cp:revision>1</cp:revision>
  <dcterms:created xsi:type="dcterms:W3CDTF">2026-08-04T06:44:32Z</dcterms:created>
  <dcterms:modified xsi:type="dcterms:W3CDTF">2026-08-04T07:37:08Z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0x0101008D5F751877A1354ABCFB0876F94CBA15</vt:lpwstr>
  </property>
  <property fmtid="{D5CDD505-2E9C-101B-9397-08002B2CF9AE}" pid="3" name="MediaServiceImageTags">
    <vt:lpwstr/>
  </property>
</Properties>
</file>