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4"/>
  </p:sldMasterIdLst>
  <p:notesMasterIdLst>
    <p:notesMasterId r:id="rId16"/>
  </p:notesMasterIdLst>
  <p:sldIdLst>
    <p:sldId id="261" r:id="rId5"/>
    <p:sldId id="269" r:id="rId6"/>
    <p:sldId id="271" r:id="rId7"/>
    <p:sldId id="262" r:id="rId8"/>
    <p:sldId id="263" r:id="rId9"/>
    <p:sldId id="264" r:id="rId10"/>
    <p:sldId id="279" r:id="rId11"/>
    <p:sldId id="268" r:id="rId12"/>
    <p:sldId id="266" r:id="rId13"/>
    <p:sldId id="267" r:id="rId14"/>
    <p:sldId id="270" r:id="rId15"/>
  </p:sldIdLst>
  <p:sldSz cx="9144000" cy="5143500" type="screen16x9"/>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5pPr>
    <a:lvl6pPr marL="2286000" algn="l" defTabSz="914400" rtl="0" eaLnBrk="1" latinLnBrk="0" hangingPunct="1">
      <a:defRPr kern="1200">
        <a:solidFill>
          <a:schemeClr val="tx1"/>
        </a:solidFill>
        <a:latin typeface="Corbel" panose="020B0503020204020204" pitchFamily="34" charset="0"/>
        <a:ea typeface="+mn-ea"/>
        <a:cs typeface="+mn-cs"/>
      </a:defRPr>
    </a:lvl6pPr>
    <a:lvl7pPr marL="2743200" algn="l" defTabSz="914400" rtl="0" eaLnBrk="1" latinLnBrk="0" hangingPunct="1">
      <a:defRPr kern="1200">
        <a:solidFill>
          <a:schemeClr val="tx1"/>
        </a:solidFill>
        <a:latin typeface="Corbel" panose="020B0503020204020204" pitchFamily="34" charset="0"/>
        <a:ea typeface="+mn-ea"/>
        <a:cs typeface="+mn-cs"/>
      </a:defRPr>
    </a:lvl7pPr>
    <a:lvl8pPr marL="3200400" algn="l" defTabSz="914400" rtl="0" eaLnBrk="1" latinLnBrk="0" hangingPunct="1">
      <a:defRPr kern="1200">
        <a:solidFill>
          <a:schemeClr val="tx1"/>
        </a:solidFill>
        <a:latin typeface="Corbel" panose="020B0503020204020204" pitchFamily="34" charset="0"/>
        <a:ea typeface="+mn-ea"/>
        <a:cs typeface="+mn-cs"/>
      </a:defRPr>
    </a:lvl8pPr>
    <a:lvl9pPr marL="3657600" algn="l" defTabSz="914400" rtl="0" eaLnBrk="1" latinLnBrk="0" hangingPunct="1">
      <a:defRPr kern="1200">
        <a:solidFill>
          <a:schemeClr val="tx1"/>
        </a:solidFill>
        <a:latin typeface="Corbel" panose="020B0503020204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BEDD"/>
    <a:srgbClr val="8F993E"/>
    <a:srgbClr val="8031A7"/>
    <a:srgbClr val="2CD5C4"/>
    <a:srgbClr val="A7C6ED"/>
    <a:srgbClr val="CEFF8C"/>
    <a:srgbClr val="275D38"/>
    <a:srgbClr val="5A71DF"/>
    <a:srgbClr val="FDAA63"/>
    <a:srgbClr val="250E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DC5A3B-5A8D-50A1-EDDD-00B8DAA17C2F}" v="780" dt="2026-06-25T10:22:56.182"/>
    <p1510:client id="{88A8ABB4-752D-892B-3B7B-7BDC3DBA9C16}" v="284" dt="2026-06-25T17:50:41.523"/>
    <p1510:client id="{E11492CB-A617-C992-1BE6-F0B22DECD1A8}" v="709" dt="2026-06-24T11:49:14.6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18" autoAdjust="0"/>
    <p:restoredTop sz="96327"/>
  </p:normalViewPr>
  <p:slideViewPr>
    <p:cSldViewPr snapToGrid="0" snapToObjects="1">
      <p:cViewPr varScale="1">
        <p:scale>
          <a:sx n="194" d="100"/>
          <a:sy n="194" d="100"/>
        </p:scale>
        <p:origin x="3342"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FAC9B7B-DDAE-406B-BF4B-491DDF37D6D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FI"/>
          </a:p>
        </p:txBody>
      </p:sp>
      <p:sp>
        <p:nvSpPr>
          <p:cNvPr id="3" name="Date Placeholder 2">
            <a:extLst>
              <a:ext uri="{FF2B5EF4-FFF2-40B4-BE49-F238E27FC236}">
                <a16:creationId xmlns:a16="http://schemas.microsoft.com/office/drawing/2014/main" id="{EE45572C-CE63-4BAD-9E63-7FFFAAA49B10}"/>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2CDC7CED-1651-4B1A-9ACD-ADF8250895F8}" type="datetimeFigureOut">
              <a:rPr lang="LID4096"/>
              <a:pPr>
                <a:defRPr/>
              </a:pPr>
              <a:t>06/25/2026</a:t>
            </a:fld>
            <a:endParaRPr lang="en-FI"/>
          </a:p>
        </p:txBody>
      </p:sp>
      <p:sp>
        <p:nvSpPr>
          <p:cNvPr id="4" name="Slide Image Placeholder 3">
            <a:extLst>
              <a:ext uri="{FF2B5EF4-FFF2-40B4-BE49-F238E27FC236}">
                <a16:creationId xmlns:a16="http://schemas.microsoft.com/office/drawing/2014/main" id="{810187EA-1822-4747-8430-3F3F5CA664C8}"/>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FI" noProof="0"/>
          </a:p>
        </p:txBody>
      </p:sp>
      <p:sp>
        <p:nvSpPr>
          <p:cNvPr id="5" name="Notes Placeholder 4">
            <a:extLst>
              <a:ext uri="{FF2B5EF4-FFF2-40B4-BE49-F238E27FC236}">
                <a16:creationId xmlns:a16="http://schemas.microsoft.com/office/drawing/2014/main" id="{114C723B-D4FB-4D9C-9ED0-C7023AC3C51A}"/>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FI" noProof="0"/>
          </a:p>
        </p:txBody>
      </p:sp>
      <p:sp>
        <p:nvSpPr>
          <p:cNvPr id="6" name="Footer Placeholder 5">
            <a:extLst>
              <a:ext uri="{FF2B5EF4-FFF2-40B4-BE49-F238E27FC236}">
                <a16:creationId xmlns:a16="http://schemas.microsoft.com/office/drawing/2014/main" id="{928A6964-1F39-4C47-8509-95CAEBA78DFC}"/>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FI"/>
          </a:p>
        </p:txBody>
      </p:sp>
      <p:sp>
        <p:nvSpPr>
          <p:cNvPr id="7" name="Slide Number Placeholder 6">
            <a:extLst>
              <a:ext uri="{FF2B5EF4-FFF2-40B4-BE49-F238E27FC236}">
                <a16:creationId xmlns:a16="http://schemas.microsoft.com/office/drawing/2014/main" id="{E8C379C4-DCDD-4603-80E3-A25B27DE9C6E}"/>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3E2414BD-74DF-41FF-B8F8-E9EB737F9C3E}" type="slidenum">
              <a:rPr lang="en-FI"/>
              <a:pPr>
                <a:defRPr/>
              </a:pPr>
              <a:t>‹#›</a:t>
            </a:fld>
            <a:endParaRPr lang="en-FI"/>
          </a:p>
        </p:txBody>
      </p:sp>
    </p:spTree>
  </p:cSld>
  <p:clrMap bg1="lt1" tx1="dk1" bg2="lt2" tx2="dk2" accent1="accent1" accent2="accent2" accent3="accent3" accent4="accent4" accent5="accent5" accent6="accent6" hlink="hlink" folHlink="folHlink"/>
  <p:notesStyle>
    <a:lvl1pPr algn="l" defTabSz="685800" rtl="0" eaLnBrk="0" fontAlgn="base" hangingPunct="0">
      <a:spcBef>
        <a:spcPct val="30000"/>
      </a:spcBef>
      <a:spcAft>
        <a:spcPct val="0"/>
      </a:spcAft>
      <a:defRPr sz="900" kern="1200">
        <a:solidFill>
          <a:schemeClr val="tx1"/>
        </a:solidFill>
        <a:latin typeface="+mn-lt"/>
        <a:ea typeface="+mn-ea"/>
        <a:cs typeface="+mn-cs"/>
      </a:defRPr>
    </a:lvl1pPr>
    <a:lvl2pPr marL="342900" algn="l" defTabSz="685800" rtl="0" eaLnBrk="0" fontAlgn="base" hangingPunct="0">
      <a:spcBef>
        <a:spcPct val="30000"/>
      </a:spcBef>
      <a:spcAft>
        <a:spcPct val="0"/>
      </a:spcAft>
      <a:defRPr sz="900" kern="1200">
        <a:solidFill>
          <a:schemeClr val="tx1"/>
        </a:solidFill>
        <a:latin typeface="+mn-lt"/>
        <a:ea typeface="+mn-ea"/>
        <a:cs typeface="+mn-cs"/>
      </a:defRPr>
    </a:lvl2pPr>
    <a:lvl3pPr marL="685800" algn="l" defTabSz="685800" rtl="0" eaLnBrk="0" fontAlgn="base" hangingPunct="0">
      <a:spcBef>
        <a:spcPct val="30000"/>
      </a:spcBef>
      <a:spcAft>
        <a:spcPct val="0"/>
      </a:spcAft>
      <a:defRPr sz="900" kern="1200">
        <a:solidFill>
          <a:schemeClr val="tx1"/>
        </a:solidFill>
        <a:latin typeface="+mn-lt"/>
        <a:ea typeface="+mn-ea"/>
        <a:cs typeface="+mn-cs"/>
      </a:defRPr>
    </a:lvl3pPr>
    <a:lvl4pPr marL="1028700" algn="l" defTabSz="685800" rtl="0" eaLnBrk="0" fontAlgn="base" hangingPunct="0">
      <a:spcBef>
        <a:spcPct val="30000"/>
      </a:spcBef>
      <a:spcAft>
        <a:spcPct val="0"/>
      </a:spcAft>
      <a:defRPr sz="900" kern="1200">
        <a:solidFill>
          <a:schemeClr val="tx1"/>
        </a:solidFill>
        <a:latin typeface="+mn-lt"/>
        <a:ea typeface="+mn-ea"/>
        <a:cs typeface="+mn-cs"/>
      </a:defRPr>
    </a:lvl4pPr>
    <a:lvl5pPr marL="1371600" algn="l" defTabSz="685800" rtl="0" eaLnBrk="0" fontAlgn="base" hangingPunct="0">
      <a:spcBef>
        <a:spcPct val="30000"/>
      </a:spcBef>
      <a:spcAft>
        <a:spcPct val="0"/>
      </a:spcAft>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tsikkodia 1">
    <p:bg>
      <p:bgPr>
        <a:solidFill>
          <a:schemeClr val="accent2"/>
        </a:solidFill>
        <a:effectLst/>
      </p:bgPr>
    </p:bg>
    <p:spTree>
      <p:nvGrpSpPr>
        <p:cNvPr id="1" name=""/>
        <p:cNvGrpSpPr/>
        <p:nvPr/>
      </p:nvGrpSpPr>
      <p:grpSpPr>
        <a:xfrm>
          <a:off x="0" y="0"/>
          <a:ext cx="0" cy="0"/>
          <a:chOff x="0" y="0"/>
          <a:chExt cx="0" cy="0"/>
        </a:xfrm>
      </p:grpSpPr>
      <p:sp>
        <p:nvSpPr>
          <p:cNvPr id="10" name="Freeform 4">
            <a:extLst>
              <a:ext uri="{FF2B5EF4-FFF2-40B4-BE49-F238E27FC236}">
                <a16:creationId xmlns:a16="http://schemas.microsoft.com/office/drawing/2014/main" id="{56816C43-3294-C80F-4773-3B965C5FC58A}"/>
              </a:ext>
            </a:extLst>
          </p:cNvPr>
          <p:cNvSpPr/>
          <p:nvPr userDrawn="1"/>
        </p:nvSpPr>
        <p:spPr>
          <a:xfrm rot="5400000">
            <a:off x="4973527" y="-278304"/>
            <a:ext cx="2983172" cy="4809197"/>
          </a:xfrm>
          <a:custGeom>
            <a:avLst/>
            <a:gdLst>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644619 w 2731284"/>
              <a:gd name="connsiteY4" fmla="*/ 4394253 h 4403486"/>
              <a:gd name="connsiteX5" fmla="*/ 553028 w 2731284"/>
              <a:gd name="connsiteY5" fmla="*/ 4403486 h 4403486"/>
              <a:gd name="connsiteX6" fmla="*/ 0 w 2731284"/>
              <a:gd name="connsiteY6" fmla="*/ 3850458 h 4403486"/>
              <a:gd name="connsiteX7" fmla="*/ 441574 w 2731284"/>
              <a:gd name="connsiteY7" fmla="*/ 3308666 h 4403486"/>
              <a:gd name="connsiteX8" fmla="*/ 531547 w 2731284"/>
              <a:gd name="connsiteY8" fmla="*/ 3299596 h 4403486"/>
              <a:gd name="connsiteX9" fmla="*/ 441574 w 2731284"/>
              <a:gd name="connsiteY9" fmla="*/ 3290526 h 4403486"/>
              <a:gd name="connsiteX10" fmla="*/ 0 w 2731284"/>
              <a:gd name="connsiteY10" fmla="*/ 2748733 h 4403486"/>
              <a:gd name="connsiteX11" fmla="*/ 441574 w 2731284"/>
              <a:gd name="connsiteY11" fmla="*/ 2206941 h 4403486"/>
              <a:gd name="connsiteX12" fmla="*/ 484304 w 2731284"/>
              <a:gd name="connsiteY12" fmla="*/ 2202633 h 4403486"/>
              <a:gd name="connsiteX13" fmla="*/ 441574 w 2731284"/>
              <a:gd name="connsiteY13" fmla="*/ 2198326 h 4403486"/>
              <a:gd name="connsiteX14" fmla="*/ 0 w 2731284"/>
              <a:gd name="connsiteY14" fmla="*/ 1656533 h 4403486"/>
              <a:gd name="connsiteX15" fmla="*/ 441574 w 2731284"/>
              <a:gd name="connsiteY15" fmla="*/ 1114741 h 4403486"/>
              <a:gd name="connsiteX16" fmla="*/ 531547 w 2731284"/>
              <a:gd name="connsiteY16" fmla="*/ 1105671 h 4403486"/>
              <a:gd name="connsiteX17" fmla="*/ 441574 w 2731284"/>
              <a:gd name="connsiteY17" fmla="*/ 1096601 h 4403486"/>
              <a:gd name="connsiteX18" fmla="*/ 0 w 2731284"/>
              <a:gd name="connsiteY18" fmla="*/ 554808 h 4403486"/>
              <a:gd name="connsiteX19" fmla="*/ 553028 w 2731284"/>
              <a:gd name="connsiteY19" fmla="*/ 1780 h 4403486"/>
              <a:gd name="connsiteX20" fmla="*/ 563838 w 2731284"/>
              <a:gd name="connsiteY20" fmla="*/ 2870 h 4403486"/>
              <a:gd name="connsiteX0" fmla="*/ 563838 w 2731284"/>
              <a:gd name="connsiteY0" fmla="*/ 0 h 4412138"/>
              <a:gd name="connsiteX1" fmla="*/ 755456 w 2731284"/>
              <a:gd name="connsiteY1" fmla="*/ 9676 h 4412138"/>
              <a:gd name="connsiteX2" fmla="*/ 2731284 w 2731284"/>
              <a:gd name="connsiteY2" fmla="*/ 2199166 h 4412138"/>
              <a:gd name="connsiteX3" fmla="*/ 755456 w 2731284"/>
              <a:gd name="connsiteY3" fmla="*/ 4388656 h 4412138"/>
              <a:gd name="connsiteX4" fmla="*/ 648109 w 2731284"/>
              <a:gd name="connsiteY4" fmla="*/ 4411704 h 4412138"/>
              <a:gd name="connsiteX5" fmla="*/ 553028 w 2731284"/>
              <a:gd name="connsiteY5" fmla="*/ 4403486 h 4412138"/>
              <a:gd name="connsiteX6" fmla="*/ 0 w 2731284"/>
              <a:gd name="connsiteY6" fmla="*/ 3850458 h 4412138"/>
              <a:gd name="connsiteX7" fmla="*/ 441574 w 2731284"/>
              <a:gd name="connsiteY7" fmla="*/ 3308666 h 4412138"/>
              <a:gd name="connsiteX8" fmla="*/ 531547 w 2731284"/>
              <a:gd name="connsiteY8" fmla="*/ 3299596 h 4412138"/>
              <a:gd name="connsiteX9" fmla="*/ 441574 w 2731284"/>
              <a:gd name="connsiteY9" fmla="*/ 3290526 h 4412138"/>
              <a:gd name="connsiteX10" fmla="*/ 0 w 2731284"/>
              <a:gd name="connsiteY10" fmla="*/ 2748733 h 4412138"/>
              <a:gd name="connsiteX11" fmla="*/ 441574 w 2731284"/>
              <a:gd name="connsiteY11" fmla="*/ 2206941 h 4412138"/>
              <a:gd name="connsiteX12" fmla="*/ 484304 w 2731284"/>
              <a:gd name="connsiteY12" fmla="*/ 2202633 h 4412138"/>
              <a:gd name="connsiteX13" fmla="*/ 441574 w 2731284"/>
              <a:gd name="connsiteY13" fmla="*/ 2198326 h 4412138"/>
              <a:gd name="connsiteX14" fmla="*/ 0 w 2731284"/>
              <a:gd name="connsiteY14" fmla="*/ 1656533 h 4412138"/>
              <a:gd name="connsiteX15" fmla="*/ 441574 w 2731284"/>
              <a:gd name="connsiteY15" fmla="*/ 1114741 h 4412138"/>
              <a:gd name="connsiteX16" fmla="*/ 531547 w 2731284"/>
              <a:gd name="connsiteY16" fmla="*/ 1105671 h 4412138"/>
              <a:gd name="connsiteX17" fmla="*/ 441574 w 2731284"/>
              <a:gd name="connsiteY17" fmla="*/ 1096601 h 4412138"/>
              <a:gd name="connsiteX18" fmla="*/ 0 w 2731284"/>
              <a:gd name="connsiteY18" fmla="*/ 554808 h 4412138"/>
              <a:gd name="connsiteX19" fmla="*/ 553028 w 2731284"/>
              <a:gd name="connsiteY19" fmla="*/ 1780 h 4412138"/>
              <a:gd name="connsiteX20" fmla="*/ 563838 w 2731284"/>
              <a:gd name="connsiteY20" fmla="*/ 2870 h 4412138"/>
              <a:gd name="connsiteX21" fmla="*/ 563838 w 2731284"/>
              <a:gd name="connsiteY21" fmla="*/ 0 h 4412138"/>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0 h 4404466"/>
              <a:gd name="connsiteX1" fmla="*/ 755456 w 2731284"/>
              <a:gd name="connsiteY1" fmla="*/ 9676 h 4404466"/>
              <a:gd name="connsiteX2" fmla="*/ 2731284 w 2731284"/>
              <a:gd name="connsiteY2" fmla="*/ 2199166 h 4404466"/>
              <a:gd name="connsiteX3" fmla="*/ 755456 w 2731284"/>
              <a:gd name="connsiteY3" fmla="*/ 4388656 h 4404466"/>
              <a:gd name="connsiteX4" fmla="*/ 553028 w 2731284"/>
              <a:gd name="connsiteY4" fmla="*/ 4403486 h 4404466"/>
              <a:gd name="connsiteX5" fmla="*/ 0 w 2731284"/>
              <a:gd name="connsiteY5" fmla="*/ 3850458 h 4404466"/>
              <a:gd name="connsiteX6" fmla="*/ 441574 w 2731284"/>
              <a:gd name="connsiteY6" fmla="*/ 3308666 h 4404466"/>
              <a:gd name="connsiteX7" fmla="*/ 531547 w 2731284"/>
              <a:gd name="connsiteY7" fmla="*/ 3299596 h 4404466"/>
              <a:gd name="connsiteX8" fmla="*/ 441574 w 2731284"/>
              <a:gd name="connsiteY8" fmla="*/ 3290526 h 4404466"/>
              <a:gd name="connsiteX9" fmla="*/ 0 w 2731284"/>
              <a:gd name="connsiteY9" fmla="*/ 2748733 h 4404466"/>
              <a:gd name="connsiteX10" fmla="*/ 441574 w 2731284"/>
              <a:gd name="connsiteY10" fmla="*/ 2206941 h 4404466"/>
              <a:gd name="connsiteX11" fmla="*/ 484304 w 2731284"/>
              <a:gd name="connsiteY11" fmla="*/ 2202633 h 4404466"/>
              <a:gd name="connsiteX12" fmla="*/ 441574 w 2731284"/>
              <a:gd name="connsiteY12" fmla="*/ 2198326 h 4404466"/>
              <a:gd name="connsiteX13" fmla="*/ 0 w 2731284"/>
              <a:gd name="connsiteY13" fmla="*/ 1656533 h 4404466"/>
              <a:gd name="connsiteX14" fmla="*/ 441574 w 2731284"/>
              <a:gd name="connsiteY14" fmla="*/ 1114741 h 4404466"/>
              <a:gd name="connsiteX15" fmla="*/ 531547 w 2731284"/>
              <a:gd name="connsiteY15" fmla="*/ 1105671 h 4404466"/>
              <a:gd name="connsiteX16" fmla="*/ 441574 w 2731284"/>
              <a:gd name="connsiteY16" fmla="*/ 1096601 h 4404466"/>
              <a:gd name="connsiteX17" fmla="*/ 0 w 2731284"/>
              <a:gd name="connsiteY17" fmla="*/ 554808 h 4404466"/>
              <a:gd name="connsiteX18" fmla="*/ 553028 w 2731284"/>
              <a:gd name="connsiteY18" fmla="*/ 1780 h 4404466"/>
              <a:gd name="connsiteX19" fmla="*/ 563838 w 2731284"/>
              <a:gd name="connsiteY19" fmla="*/ 2870 h 4404466"/>
              <a:gd name="connsiteX20" fmla="*/ 563838 w 2731284"/>
              <a:gd name="connsiteY20" fmla="*/ 0 h 4404466"/>
              <a:gd name="connsiteX0" fmla="*/ 563838 w 2731284"/>
              <a:gd name="connsiteY0" fmla="*/ 0 h 4405270"/>
              <a:gd name="connsiteX1" fmla="*/ 755456 w 2731284"/>
              <a:gd name="connsiteY1" fmla="*/ 9676 h 4405270"/>
              <a:gd name="connsiteX2" fmla="*/ 2731284 w 2731284"/>
              <a:gd name="connsiteY2" fmla="*/ 2199166 h 4405270"/>
              <a:gd name="connsiteX3" fmla="*/ 755456 w 2731284"/>
              <a:gd name="connsiteY3" fmla="*/ 4388656 h 4405270"/>
              <a:gd name="connsiteX4" fmla="*/ 553028 w 2731284"/>
              <a:gd name="connsiteY4" fmla="*/ 4403486 h 4405270"/>
              <a:gd name="connsiteX5" fmla="*/ 0 w 2731284"/>
              <a:gd name="connsiteY5" fmla="*/ 3850458 h 4405270"/>
              <a:gd name="connsiteX6" fmla="*/ 441574 w 2731284"/>
              <a:gd name="connsiteY6" fmla="*/ 3308666 h 4405270"/>
              <a:gd name="connsiteX7" fmla="*/ 531547 w 2731284"/>
              <a:gd name="connsiteY7" fmla="*/ 3299596 h 4405270"/>
              <a:gd name="connsiteX8" fmla="*/ 441574 w 2731284"/>
              <a:gd name="connsiteY8" fmla="*/ 3290526 h 4405270"/>
              <a:gd name="connsiteX9" fmla="*/ 0 w 2731284"/>
              <a:gd name="connsiteY9" fmla="*/ 2748733 h 4405270"/>
              <a:gd name="connsiteX10" fmla="*/ 441574 w 2731284"/>
              <a:gd name="connsiteY10" fmla="*/ 2206941 h 4405270"/>
              <a:gd name="connsiteX11" fmla="*/ 484304 w 2731284"/>
              <a:gd name="connsiteY11" fmla="*/ 2202633 h 4405270"/>
              <a:gd name="connsiteX12" fmla="*/ 441574 w 2731284"/>
              <a:gd name="connsiteY12" fmla="*/ 2198326 h 4405270"/>
              <a:gd name="connsiteX13" fmla="*/ 0 w 2731284"/>
              <a:gd name="connsiteY13" fmla="*/ 1656533 h 4405270"/>
              <a:gd name="connsiteX14" fmla="*/ 441574 w 2731284"/>
              <a:gd name="connsiteY14" fmla="*/ 1114741 h 4405270"/>
              <a:gd name="connsiteX15" fmla="*/ 531547 w 2731284"/>
              <a:gd name="connsiteY15" fmla="*/ 1105671 h 4405270"/>
              <a:gd name="connsiteX16" fmla="*/ 441574 w 2731284"/>
              <a:gd name="connsiteY16" fmla="*/ 1096601 h 4405270"/>
              <a:gd name="connsiteX17" fmla="*/ 0 w 2731284"/>
              <a:gd name="connsiteY17" fmla="*/ 554808 h 4405270"/>
              <a:gd name="connsiteX18" fmla="*/ 553028 w 2731284"/>
              <a:gd name="connsiteY18" fmla="*/ 1780 h 4405270"/>
              <a:gd name="connsiteX19" fmla="*/ 563838 w 2731284"/>
              <a:gd name="connsiteY19" fmla="*/ 2870 h 4405270"/>
              <a:gd name="connsiteX20" fmla="*/ 563838 w 2731284"/>
              <a:gd name="connsiteY20" fmla="*/ 0 h 4405270"/>
              <a:gd name="connsiteX0" fmla="*/ 563838 w 2731284"/>
              <a:gd name="connsiteY0" fmla="*/ 0 h 4406620"/>
              <a:gd name="connsiteX1" fmla="*/ 755456 w 2731284"/>
              <a:gd name="connsiteY1" fmla="*/ 9676 h 4406620"/>
              <a:gd name="connsiteX2" fmla="*/ 2731284 w 2731284"/>
              <a:gd name="connsiteY2" fmla="*/ 2199166 h 4406620"/>
              <a:gd name="connsiteX3" fmla="*/ 755456 w 2731284"/>
              <a:gd name="connsiteY3" fmla="*/ 4388656 h 4406620"/>
              <a:gd name="connsiteX4" fmla="*/ 553028 w 2731284"/>
              <a:gd name="connsiteY4" fmla="*/ 4403486 h 4406620"/>
              <a:gd name="connsiteX5" fmla="*/ 0 w 2731284"/>
              <a:gd name="connsiteY5" fmla="*/ 3850458 h 4406620"/>
              <a:gd name="connsiteX6" fmla="*/ 441574 w 2731284"/>
              <a:gd name="connsiteY6" fmla="*/ 3308666 h 4406620"/>
              <a:gd name="connsiteX7" fmla="*/ 531547 w 2731284"/>
              <a:gd name="connsiteY7" fmla="*/ 3299596 h 4406620"/>
              <a:gd name="connsiteX8" fmla="*/ 441574 w 2731284"/>
              <a:gd name="connsiteY8" fmla="*/ 3290526 h 4406620"/>
              <a:gd name="connsiteX9" fmla="*/ 0 w 2731284"/>
              <a:gd name="connsiteY9" fmla="*/ 2748733 h 4406620"/>
              <a:gd name="connsiteX10" fmla="*/ 441574 w 2731284"/>
              <a:gd name="connsiteY10" fmla="*/ 2206941 h 4406620"/>
              <a:gd name="connsiteX11" fmla="*/ 484304 w 2731284"/>
              <a:gd name="connsiteY11" fmla="*/ 2202633 h 4406620"/>
              <a:gd name="connsiteX12" fmla="*/ 441574 w 2731284"/>
              <a:gd name="connsiteY12" fmla="*/ 2198326 h 4406620"/>
              <a:gd name="connsiteX13" fmla="*/ 0 w 2731284"/>
              <a:gd name="connsiteY13" fmla="*/ 1656533 h 4406620"/>
              <a:gd name="connsiteX14" fmla="*/ 441574 w 2731284"/>
              <a:gd name="connsiteY14" fmla="*/ 1114741 h 4406620"/>
              <a:gd name="connsiteX15" fmla="*/ 531547 w 2731284"/>
              <a:gd name="connsiteY15" fmla="*/ 1105671 h 4406620"/>
              <a:gd name="connsiteX16" fmla="*/ 441574 w 2731284"/>
              <a:gd name="connsiteY16" fmla="*/ 1096601 h 4406620"/>
              <a:gd name="connsiteX17" fmla="*/ 0 w 2731284"/>
              <a:gd name="connsiteY17" fmla="*/ 554808 h 4406620"/>
              <a:gd name="connsiteX18" fmla="*/ 553028 w 2731284"/>
              <a:gd name="connsiteY18" fmla="*/ 1780 h 4406620"/>
              <a:gd name="connsiteX19" fmla="*/ 563838 w 2731284"/>
              <a:gd name="connsiteY19" fmla="*/ 2870 h 4406620"/>
              <a:gd name="connsiteX20" fmla="*/ 563838 w 2731284"/>
              <a:gd name="connsiteY20" fmla="*/ 0 h 4406620"/>
              <a:gd name="connsiteX0" fmla="*/ 563838 w 2731284"/>
              <a:gd name="connsiteY0" fmla="*/ 0 h 4407178"/>
              <a:gd name="connsiteX1" fmla="*/ 755456 w 2731284"/>
              <a:gd name="connsiteY1" fmla="*/ 9676 h 4407178"/>
              <a:gd name="connsiteX2" fmla="*/ 2731284 w 2731284"/>
              <a:gd name="connsiteY2" fmla="*/ 2199166 h 4407178"/>
              <a:gd name="connsiteX3" fmla="*/ 755456 w 2731284"/>
              <a:gd name="connsiteY3" fmla="*/ 4388656 h 4407178"/>
              <a:gd name="connsiteX4" fmla="*/ 553028 w 2731284"/>
              <a:gd name="connsiteY4" fmla="*/ 4403486 h 4407178"/>
              <a:gd name="connsiteX5" fmla="*/ 0 w 2731284"/>
              <a:gd name="connsiteY5" fmla="*/ 3850458 h 4407178"/>
              <a:gd name="connsiteX6" fmla="*/ 441574 w 2731284"/>
              <a:gd name="connsiteY6" fmla="*/ 3308666 h 4407178"/>
              <a:gd name="connsiteX7" fmla="*/ 531547 w 2731284"/>
              <a:gd name="connsiteY7" fmla="*/ 3299596 h 4407178"/>
              <a:gd name="connsiteX8" fmla="*/ 441574 w 2731284"/>
              <a:gd name="connsiteY8" fmla="*/ 3290526 h 4407178"/>
              <a:gd name="connsiteX9" fmla="*/ 0 w 2731284"/>
              <a:gd name="connsiteY9" fmla="*/ 2748733 h 4407178"/>
              <a:gd name="connsiteX10" fmla="*/ 441574 w 2731284"/>
              <a:gd name="connsiteY10" fmla="*/ 2206941 h 4407178"/>
              <a:gd name="connsiteX11" fmla="*/ 484304 w 2731284"/>
              <a:gd name="connsiteY11" fmla="*/ 2202633 h 4407178"/>
              <a:gd name="connsiteX12" fmla="*/ 441574 w 2731284"/>
              <a:gd name="connsiteY12" fmla="*/ 2198326 h 4407178"/>
              <a:gd name="connsiteX13" fmla="*/ 0 w 2731284"/>
              <a:gd name="connsiteY13" fmla="*/ 1656533 h 4407178"/>
              <a:gd name="connsiteX14" fmla="*/ 441574 w 2731284"/>
              <a:gd name="connsiteY14" fmla="*/ 1114741 h 4407178"/>
              <a:gd name="connsiteX15" fmla="*/ 531547 w 2731284"/>
              <a:gd name="connsiteY15" fmla="*/ 1105671 h 4407178"/>
              <a:gd name="connsiteX16" fmla="*/ 441574 w 2731284"/>
              <a:gd name="connsiteY16" fmla="*/ 1096601 h 4407178"/>
              <a:gd name="connsiteX17" fmla="*/ 0 w 2731284"/>
              <a:gd name="connsiteY17" fmla="*/ 554808 h 4407178"/>
              <a:gd name="connsiteX18" fmla="*/ 553028 w 2731284"/>
              <a:gd name="connsiteY18" fmla="*/ 1780 h 4407178"/>
              <a:gd name="connsiteX19" fmla="*/ 563838 w 2731284"/>
              <a:gd name="connsiteY19" fmla="*/ 2870 h 4407178"/>
              <a:gd name="connsiteX20" fmla="*/ 563838 w 2731284"/>
              <a:gd name="connsiteY20" fmla="*/ 0 h 4407178"/>
              <a:gd name="connsiteX0" fmla="*/ 563838 w 2731284"/>
              <a:gd name="connsiteY0" fmla="*/ 0 h 4406620"/>
              <a:gd name="connsiteX1" fmla="*/ 755456 w 2731284"/>
              <a:gd name="connsiteY1" fmla="*/ 9676 h 4406620"/>
              <a:gd name="connsiteX2" fmla="*/ 2731284 w 2731284"/>
              <a:gd name="connsiteY2" fmla="*/ 2199166 h 4406620"/>
              <a:gd name="connsiteX3" fmla="*/ 755456 w 2731284"/>
              <a:gd name="connsiteY3" fmla="*/ 4388656 h 4406620"/>
              <a:gd name="connsiteX4" fmla="*/ 553028 w 2731284"/>
              <a:gd name="connsiteY4" fmla="*/ 4403486 h 4406620"/>
              <a:gd name="connsiteX5" fmla="*/ 0 w 2731284"/>
              <a:gd name="connsiteY5" fmla="*/ 3850458 h 4406620"/>
              <a:gd name="connsiteX6" fmla="*/ 441574 w 2731284"/>
              <a:gd name="connsiteY6" fmla="*/ 3308666 h 4406620"/>
              <a:gd name="connsiteX7" fmla="*/ 531547 w 2731284"/>
              <a:gd name="connsiteY7" fmla="*/ 3299596 h 4406620"/>
              <a:gd name="connsiteX8" fmla="*/ 441574 w 2731284"/>
              <a:gd name="connsiteY8" fmla="*/ 3290526 h 4406620"/>
              <a:gd name="connsiteX9" fmla="*/ 0 w 2731284"/>
              <a:gd name="connsiteY9" fmla="*/ 2748733 h 4406620"/>
              <a:gd name="connsiteX10" fmla="*/ 441574 w 2731284"/>
              <a:gd name="connsiteY10" fmla="*/ 2206941 h 4406620"/>
              <a:gd name="connsiteX11" fmla="*/ 484304 w 2731284"/>
              <a:gd name="connsiteY11" fmla="*/ 2202633 h 4406620"/>
              <a:gd name="connsiteX12" fmla="*/ 441574 w 2731284"/>
              <a:gd name="connsiteY12" fmla="*/ 2198326 h 4406620"/>
              <a:gd name="connsiteX13" fmla="*/ 0 w 2731284"/>
              <a:gd name="connsiteY13" fmla="*/ 1656533 h 4406620"/>
              <a:gd name="connsiteX14" fmla="*/ 441574 w 2731284"/>
              <a:gd name="connsiteY14" fmla="*/ 1114741 h 4406620"/>
              <a:gd name="connsiteX15" fmla="*/ 531547 w 2731284"/>
              <a:gd name="connsiteY15" fmla="*/ 1105671 h 4406620"/>
              <a:gd name="connsiteX16" fmla="*/ 441574 w 2731284"/>
              <a:gd name="connsiteY16" fmla="*/ 1096601 h 4406620"/>
              <a:gd name="connsiteX17" fmla="*/ 0 w 2731284"/>
              <a:gd name="connsiteY17" fmla="*/ 554808 h 4406620"/>
              <a:gd name="connsiteX18" fmla="*/ 553028 w 2731284"/>
              <a:gd name="connsiteY18" fmla="*/ 1780 h 4406620"/>
              <a:gd name="connsiteX19" fmla="*/ 563838 w 2731284"/>
              <a:gd name="connsiteY19" fmla="*/ 2870 h 4406620"/>
              <a:gd name="connsiteX20" fmla="*/ 563838 w 2731284"/>
              <a:gd name="connsiteY20" fmla="*/ 0 h 4406620"/>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618 h 4404104"/>
              <a:gd name="connsiteX1" fmla="*/ 755456 w 2731284"/>
              <a:gd name="connsiteY1" fmla="*/ 10294 h 4404104"/>
              <a:gd name="connsiteX2" fmla="*/ 2731284 w 2731284"/>
              <a:gd name="connsiteY2" fmla="*/ 2199784 h 4404104"/>
              <a:gd name="connsiteX3" fmla="*/ 755456 w 2731284"/>
              <a:gd name="connsiteY3" fmla="*/ 4389274 h 4404104"/>
              <a:gd name="connsiteX4" fmla="*/ 553028 w 2731284"/>
              <a:gd name="connsiteY4" fmla="*/ 4404104 h 4404104"/>
              <a:gd name="connsiteX5" fmla="*/ 0 w 2731284"/>
              <a:gd name="connsiteY5" fmla="*/ 3851076 h 4404104"/>
              <a:gd name="connsiteX6" fmla="*/ 441574 w 2731284"/>
              <a:gd name="connsiteY6" fmla="*/ 3309284 h 4404104"/>
              <a:gd name="connsiteX7" fmla="*/ 531547 w 2731284"/>
              <a:gd name="connsiteY7" fmla="*/ 3300214 h 4404104"/>
              <a:gd name="connsiteX8" fmla="*/ 441574 w 2731284"/>
              <a:gd name="connsiteY8" fmla="*/ 3291144 h 4404104"/>
              <a:gd name="connsiteX9" fmla="*/ 0 w 2731284"/>
              <a:gd name="connsiteY9" fmla="*/ 2749351 h 4404104"/>
              <a:gd name="connsiteX10" fmla="*/ 441574 w 2731284"/>
              <a:gd name="connsiteY10" fmla="*/ 2207559 h 4404104"/>
              <a:gd name="connsiteX11" fmla="*/ 484304 w 2731284"/>
              <a:gd name="connsiteY11" fmla="*/ 2203251 h 4404104"/>
              <a:gd name="connsiteX12" fmla="*/ 441574 w 2731284"/>
              <a:gd name="connsiteY12" fmla="*/ 2198944 h 4404104"/>
              <a:gd name="connsiteX13" fmla="*/ 0 w 2731284"/>
              <a:gd name="connsiteY13" fmla="*/ 1657151 h 4404104"/>
              <a:gd name="connsiteX14" fmla="*/ 441574 w 2731284"/>
              <a:gd name="connsiteY14" fmla="*/ 1115359 h 4404104"/>
              <a:gd name="connsiteX15" fmla="*/ 531547 w 2731284"/>
              <a:gd name="connsiteY15" fmla="*/ 1106289 h 4404104"/>
              <a:gd name="connsiteX16" fmla="*/ 441574 w 2731284"/>
              <a:gd name="connsiteY16" fmla="*/ 1097219 h 4404104"/>
              <a:gd name="connsiteX17" fmla="*/ 0 w 2731284"/>
              <a:gd name="connsiteY17" fmla="*/ 555426 h 4404104"/>
              <a:gd name="connsiteX18" fmla="*/ 553028 w 2731284"/>
              <a:gd name="connsiteY18" fmla="*/ 2398 h 4404104"/>
              <a:gd name="connsiteX19" fmla="*/ 563838 w 2731284"/>
              <a:gd name="connsiteY19" fmla="*/ 3488 h 4404104"/>
              <a:gd name="connsiteX20" fmla="*/ 563838 w 2731284"/>
              <a:gd name="connsiteY20" fmla="*/ 618 h 4404104"/>
              <a:gd name="connsiteX0" fmla="*/ 652738 w 2731284"/>
              <a:gd name="connsiteY0" fmla="*/ 265 h 4419626"/>
              <a:gd name="connsiteX1" fmla="*/ 755456 w 2731284"/>
              <a:gd name="connsiteY1" fmla="*/ 25816 h 4419626"/>
              <a:gd name="connsiteX2" fmla="*/ 2731284 w 2731284"/>
              <a:gd name="connsiteY2" fmla="*/ 2215306 h 4419626"/>
              <a:gd name="connsiteX3" fmla="*/ 755456 w 2731284"/>
              <a:gd name="connsiteY3" fmla="*/ 4404796 h 4419626"/>
              <a:gd name="connsiteX4" fmla="*/ 553028 w 2731284"/>
              <a:gd name="connsiteY4" fmla="*/ 4419626 h 4419626"/>
              <a:gd name="connsiteX5" fmla="*/ 0 w 2731284"/>
              <a:gd name="connsiteY5" fmla="*/ 3866598 h 4419626"/>
              <a:gd name="connsiteX6" fmla="*/ 441574 w 2731284"/>
              <a:gd name="connsiteY6" fmla="*/ 3324806 h 4419626"/>
              <a:gd name="connsiteX7" fmla="*/ 531547 w 2731284"/>
              <a:gd name="connsiteY7" fmla="*/ 3315736 h 4419626"/>
              <a:gd name="connsiteX8" fmla="*/ 441574 w 2731284"/>
              <a:gd name="connsiteY8" fmla="*/ 3306666 h 4419626"/>
              <a:gd name="connsiteX9" fmla="*/ 0 w 2731284"/>
              <a:gd name="connsiteY9" fmla="*/ 2764873 h 4419626"/>
              <a:gd name="connsiteX10" fmla="*/ 441574 w 2731284"/>
              <a:gd name="connsiteY10" fmla="*/ 2223081 h 4419626"/>
              <a:gd name="connsiteX11" fmla="*/ 484304 w 2731284"/>
              <a:gd name="connsiteY11" fmla="*/ 2218773 h 4419626"/>
              <a:gd name="connsiteX12" fmla="*/ 441574 w 2731284"/>
              <a:gd name="connsiteY12" fmla="*/ 2214466 h 4419626"/>
              <a:gd name="connsiteX13" fmla="*/ 0 w 2731284"/>
              <a:gd name="connsiteY13" fmla="*/ 1672673 h 4419626"/>
              <a:gd name="connsiteX14" fmla="*/ 441574 w 2731284"/>
              <a:gd name="connsiteY14" fmla="*/ 1130881 h 4419626"/>
              <a:gd name="connsiteX15" fmla="*/ 531547 w 2731284"/>
              <a:gd name="connsiteY15" fmla="*/ 1121811 h 4419626"/>
              <a:gd name="connsiteX16" fmla="*/ 441574 w 2731284"/>
              <a:gd name="connsiteY16" fmla="*/ 1112741 h 4419626"/>
              <a:gd name="connsiteX17" fmla="*/ 0 w 2731284"/>
              <a:gd name="connsiteY17" fmla="*/ 570948 h 4419626"/>
              <a:gd name="connsiteX18" fmla="*/ 553028 w 2731284"/>
              <a:gd name="connsiteY18" fmla="*/ 17920 h 4419626"/>
              <a:gd name="connsiteX19" fmla="*/ 563838 w 2731284"/>
              <a:gd name="connsiteY19" fmla="*/ 19010 h 4419626"/>
              <a:gd name="connsiteX20" fmla="*/ 652738 w 2731284"/>
              <a:gd name="connsiteY20" fmla="*/ 265 h 4419626"/>
              <a:gd name="connsiteX0" fmla="*/ 563838 w 2731284"/>
              <a:gd name="connsiteY0" fmla="*/ 109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19" fmla="*/ 563838 w 2731284"/>
              <a:gd name="connsiteY19" fmla="*/ 1090 h 4401706"/>
              <a:gd name="connsiteX0" fmla="*/ 630513 w 2731284"/>
              <a:gd name="connsiteY0" fmla="*/ 0 h 4406966"/>
              <a:gd name="connsiteX1" fmla="*/ 755456 w 2731284"/>
              <a:gd name="connsiteY1" fmla="*/ 13156 h 4406966"/>
              <a:gd name="connsiteX2" fmla="*/ 2731284 w 2731284"/>
              <a:gd name="connsiteY2" fmla="*/ 2202646 h 4406966"/>
              <a:gd name="connsiteX3" fmla="*/ 755456 w 2731284"/>
              <a:gd name="connsiteY3" fmla="*/ 4392136 h 4406966"/>
              <a:gd name="connsiteX4" fmla="*/ 553028 w 2731284"/>
              <a:gd name="connsiteY4" fmla="*/ 4406966 h 4406966"/>
              <a:gd name="connsiteX5" fmla="*/ 0 w 2731284"/>
              <a:gd name="connsiteY5" fmla="*/ 3853938 h 4406966"/>
              <a:gd name="connsiteX6" fmla="*/ 441574 w 2731284"/>
              <a:gd name="connsiteY6" fmla="*/ 3312146 h 4406966"/>
              <a:gd name="connsiteX7" fmla="*/ 531547 w 2731284"/>
              <a:gd name="connsiteY7" fmla="*/ 3303076 h 4406966"/>
              <a:gd name="connsiteX8" fmla="*/ 441574 w 2731284"/>
              <a:gd name="connsiteY8" fmla="*/ 3294006 h 4406966"/>
              <a:gd name="connsiteX9" fmla="*/ 0 w 2731284"/>
              <a:gd name="connsiteY9" fmla="*/ 2752213 h 4406966"/>
              <a:gd name="connsiteX10" fmla="*/ 441574 w 2731284"/>
              <a:gd name="connsiteY10" fmla="*/ 2210421 h 4406966"/>
              <a:gd name="connsiteX11" fmla="*/ 484304 w 2731284"/>
              <a:gd name="connsiteY11" fmla="*/ 2206113 h 4406966"/>
              <a:gd name="connsiteX12" fmla="*/ 441574 w 2731284"/>
              <a:gd name="connsiteY12" fmla="*/ 2201806 h 4406966"/>
              <a:gd name="connsiteX13" fmla="*/ 0 w 2731284"/>
              <a:gd name="connsiteY13" fmla="*/ 1660013 h 4406966"/>
              <a:gd name="connsiteX14" fmla="*/ 441574 w 2731284"/>
              <a:gd name="connsiteY14" fmla="*/ 1118221 h 4406966"/>
              <a:gd name="connsiteX15" fmla="*/ 531547 w 2731284"/>
              <a:gd name="connsiteY15" fmla="*/ 1109151 h 4406966"/>
              <a:gd name="connsiteX16" fmla="*/ 441574 w 2731284"/>
              <a:gd name="connsiteY16" fmla="*/ 1100081 h 4406966"/>
              <a:gd name="connsiteX17" fmla="*/ 0 w 2731284"/>
              <a:gd name="connsiteY17" fmla="*/ 558288 h 4406966"/>
              <a:gd name="connsiteX18" fmla="*/ 553028 w 2731284"/>
              <a:gd name="connsiteY18" fmla="*/ 5260 h 4406966"/>
              <a:gd name="connsiteX19" fmla="*/ 630513 w 2731284"/>
              <a:gd name="connsiteY19" fmla="*/ 0 h 440696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3490"/>
              <a:gd name="connsiteX1" fmla="*/ 755456 w 2731284"/>
              <a:gd name="connsiteY1" fmla="*/ 7896 h 4403490"/>
              <a:gd name="connsiteX2" fmla="*/ 2731284 w 2731284"/>
              <a:gd name="connsiteY2" fmla="*/ 2197386 h 4403490"/>
              <a:gd name="connsiteX3" fmla="*/ 755456 w 2731284"/>
              <a:gd name="connsiteY3" fmla="*/ 4386876 h 4403490"/>
              <a:gd name="connsiteX4" fmla="*/ 553028 w 2731284"/>
              <a:gd name="connsiteY4" fmla="*/ 4401706 h 4403490"/>
              <a:gd name="connsiteX5" fmla="*/ 0 w 2731284"/>
              <a:gd name="connsiteY5" fmla="*/ 3848678 h 4403490"/>
              <a:gd name="connsiteX6" fmla="*/ 441574 w 2731284"/>
              <a:gd name="connsiteY6" fmla="*/ 3306886 h 4403490"/>
              <a:gd name="connsiteX7" fmla="*/ 531547 w 2731284"/>
              <a:gd name="connsiteY7" fmla="*/ 3297816 h 4403490"/>
              <a:gd name="connsiteX8" fmla="*/ 441574 w 2731284"/>
              <a:gd name="connsiteY8" fmla="*/ 3288746 h 4403490"/>
              <a:gd name="connsiteX9" fmla="*/ 0 w 2731284"/>
              <a:gd name="connsiteY9" fmla="*/ 2746953 h 4403490"/>
              <a:gd name="connsiteX10" fmla="*/ 441574 w 2731284"/>
              <a:gd name="connsiteY10" fmla="*/ 2205161 h 4403490"/>
              <a:gd name="connsiteX11" fmla="*/ 484304 w 2731284"/>
              <a:gd name="connsiteY11" fmla="*/ 2200853 h 4403490"/>
              <a:gd name="connsiteX12" fmla="*/ 441574 w 2731284"/>
              <a:gd name="connsiteY12" fmla="*/ 2196546 h 4403490"/>
              <a:gd name="connsiteX13" fmla="*/ 0 w 2731284"/>
              <a:gd name="connsiteY13" fmla="*/ 1654753 h 4403490"/>
              <a:gd name="connsiteX14" fmla="*/ 441574 w 2731284"/>
              <a:gd name="connsiteY14" fmla="*/ 1112961 h 4403490"/>
              <a:gd name="connsiteX15" fmla="*/ 531547 w 2731284"/>
              <a:gd name="connsiteY15" fmla="*/ 1103891 h 4403490"/>
              <a:gd name="connsiteX16" fmla="*/ 441574 w 2731284"/>
              <a:gd name="connsiteY16" fmla="*/ 1094821 h 4403490"/>
              <a:gd name="connsiteX17" fmla="*/ 0 w 2731284"/>
              <a:gd name="connsiteY17" fmla="*/ 553028 h 4403490"/>
              <a:gd name="connsiteX18" fmla="*/ 553028 w 2731284"/>
              <a:gd name="connsiteY18" fmla="*/ 0 h 4403490"/>
              <a:gd name="connsiteX0" fmla="*/ 553028 w 2731284"/>
              <a:gd name="connsiteY0" fmla="*/ 0 h 4403128"/>
              <a:gd name="connsiteX1" fmla="*/ 755456 w 2731284"/>
              <a:gd name="connsiteY1" fmla="*/ 7896 h 4403128"/>
              <a:gd name="connsiteX2" fmla="*/ 2731284 w 2731284"/>
              <a:gd name="connsiteY2" fmla="*/ 2197386 h 4403128"/>
              <a:gd name="connsiteX3" fmla="*/ 755456 w 2731284"/>
              <a:gd name="connsiteY3" fmla="*/ 4386876 h 4403128"/>
              <a:gd name="connsiteX4" fmla="*/ 553028 w 2731284"/>
              <a:gd name="connsiteY4" fmla="*/ 4401706 h 4403128"/>
              <a:gd name="connsiteX5" fmla="*/ 0 w 2731284"/>
              <a:gd name="connsiteY5" fmla="*/ 3848678 h 4403128"/>
              <a:gd name="connsiteX6" fmla="*/ 441574 w 2731284"/>
              <a:gd name="connsiteY6" fmla="*/ 3306886 h 4403128"/>
              <a:gd name="connsiteX7" fmla="*/ 531547 w 2731284"/>
              <a:gd name="connsiteY7" fmla="*/ 3297816 h 4403128"/>
              <a:gd name="connsiteX8" fmla="*/ 441574 w 2731284"/>
              <a:gd name="connsiteY8" fmla="*/ 3288746 h 4403128"/>
              <a:gd name="connsiteX9" fmla="*/ 0 w 2731284"/>
              <a:gd name="connsiteY9" fmla="*/ 2746953 h 4403128"/>
              <a:gd name="connsiteX10" fmla="*/ 441574 w 2731284"/>
              <a:gd name="connsiteY10" fmla="*/ 2205161 h 4403128"/>
              <a:gd name="connsiteX11" fmla="*/ 484304 w 2731284"/>
              <a:gd name="connsiteY11" fmla="*/ 2200853 h 4403128"/>
              <a:gd name="connsiteX12" fmla="*/ 441574 w 2731284"/>
              <a:gd name="connsiteY12" fmla="*/ 2196546 h 4403128"/>
              <a:gd name="connsiteX13" fmla="*/ 0 w 2731284"/>
              <a:gd name="connsiteY13" fmla="*/ 1654753 h 4403128"/>
              <a:gd name="connsiteX14" fmla="*/ 441574 w 2731284"/>
              <a:gd name="connsiteY14" fmla="*/ 1112961 h 4403128"/>
              <a:gd name="connsiteX15" fmla="*/ 531547 w 2731284"/>
              <a:gd name="connsiteY15" fmla="*/ 1103891 h 4403128"/>
              <a:gd name="connsiteX16" fmla="*/ 441574 w 2731284"/>
              <a:gd name="connsiteY16" fmla="*/ 1094821 h 4403128"/>
              <a:gd name="connsiteX17" fmla="*/ 0 w 2731284"/>
              <a:gd name="connsiteY17" fmla="*/ 553028 h 4403128"/>
              <a:gd name="connsiteX18" fmla="*/ 553028 w 2731284"/>
              <a:gd name="connsiteY18" fmla="*/ 0 h 4403128"/>
              <a:gd name="connsiteX0" fmla="*/ 553028 w 2731284"/>
              <a:gd name="connsiteY0" fmla="*/ 0 h 4403128"/>
              <a:gd name="connsiteX1" fmla="*/ 755456 w 2731284"/>
              <a:gd name="connsiteY1" fmla="*/ 7896 h 4403128"/>
              <a:gd name="connsiteX2" fmla="*/ 2731284 w 2731284"/>
              <a:gd name="connsiteY2" fmla="*/ 2197386 h 4403128"/>
              <a:gd name="connsiteX3" fmla="*/ 755456 w 2731284"/>
              <a:gd name="connsiteY3" fmla="*/ 4386876 h 4403128"/>
              <a:gd name="connsiteX4" fmla="*/ 553028 w 2731284"/>
              <a:gd name="connsiteY4" fmla="*/ 4401706 h 4403128"/>
              <a:gd name="connsiteX5" fmla="*/ 0 w 2731284"/>
              <a:gd name="connsiteY5" fmla="*/ 3848678 h 4403128"/>
              <a:gd name="connsiteX6" fmla="*/ 441574 w 2731284"/>
              <a:gd name="connsiteY6" fmla="*/ 3306886 h 4403128"/>
              <a:gd name="connsiteX7" fmla="*/ 531547 w 2731284"/>
              <a:gd name="connsiteY7" fmla="*/ 3297816 h 4403128"/>
              <a:gd name="connsiteX8" fmla="*/ 441574 w 2731284"/>
              <a:gd name="connsiteY8" fmla="*/ 3288746 h 4403128"/>
              <a:gd name="connsiteX9" fmla="*/ 0 w 2731284"/>
              <a:gd name="connsiteY9" fmla="*/ 2746953 h 4403128"/>
              <a:gd name="connsiteX10" fmla="*/ 441574 w 2731284"/>
              <a:gd name="connsiteY10" fmla="*/ 2205161 h 4403128"/>
              <a:gd name="connsiteX11" fmla="*/ 484304 w 2731284"/>
              <a:gd name="connsiteY11" fmla="*/ 2200853 h 4403128"/>
              <a:gd name="connsiteX12" fmla="*/ 441574 w 2731284"/>
              <a:gd name="connsiteY12" fmla="*/ 2196546 h 4403128"/>
              <a:gd name="connsiteX13" fmla="*/ 0 w 2731284"/>
              <a:gd name="connsiteY13" fmla="*/ 1654753 h 4403128"/>
              <a:gd name="connsiteX14" fmla="*/ 441574 w 2731284"/>
              <a:gd name="connsiteY14" fmla="*/ 1112961 h 4403128"/>
              <a:gd name="connsiteX15" fmla="*/ 531547 w 2731284"/>
              <a:gd name="connsiteY15" fmla="*/ 1103891 h 4403128"/>
              <a:gd name="connsiteX16" fmla="*/ 441574 w 2731284"/>
              <a:gd name="connsiteY16" fmla="*/ 1094821 h 4403128"/>
              <a:gd name="connsiteX17" fmla="*/ 0 w 2731284"/>
              <a:gd name="connsiteY17" fmla="*/ 553028 h 4403128"/>
              <a:gd name="connsiteX18" fmla="*/ 553028 w 2731284"/>
              <a:gd name="connsiteY18" fmla="*/ 0 h 440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31284" h="4403128">
                <a:moveTo>
                  <a:pt x="553028" y="0"/>
                </a:moveTo>
                <a:cubicBezTo>
                  <a:pt x="620504" y="2632"/>
                  <a:pt x="668930" y="-1086"/>
                  <a:pt x="755456" y="7896"/>
                </a:cubicBezTo>
                <a:cubicBezTo>
                  <a:pt x="1865250" y="120601"/>
                  <a:pt x="2731284" y="1057857"/>
                  <a:pt x="2731284" y="2197386"/>
                </a:cubicBezTo>
                <a:cubicBezTo>
                  <a:pt x="2731284" y="3336916"/>
                  <a:pt x="1865250" y="4274171"/>
                  <a:pt x="755456" y="4386876"/>
                </a:cubicBezTo>
                <a:cubicBezTo>
                  <a:pt x="643530" y="4398169"/>
                  <a:pt x="619171" y="4406603"/>
                  <a:pt x="553028" y="4401706"/>
                </a:cubicBezTo>
                <a:cubicBezTo>
                  <a:pt x="247599" y="4401706"/>
                  <a:pt x="0" y="4154107"/>
                  <a:pt x="0" y="3848678"/>
                </a:cubicBezTo>
                <a:cubicBezTo>
                  <a:pt x="0" y="3581428"/>
                  <a:pt x="189568" y="3358453"/>
                  <a:pt x="441574" y="3306886"/>
                </a:cubicBezTo>
                <a:lnTo>
                  <a:pt x="531547" y="3297816"/>
                </a:lnTo>
                <a:lnTo>
                  <a:pt x="441574" y="3288746"/>
                </a:lnTo>
                <a:cubicBezTo>
                  <a:pt x="189568" y="3237178"/>
                  <a:pt x="0" y="3014204"/>
                  <a:pt x="0" y="2746953"/>
                </a:cubicBezTo>
                <a:cubicBezTo>
                  <a:pt x="0" y="2479703"/>
                  <a:pt x="189568" y="2256728"/>
                  <a:pt x="441574" y="2205161"/>
                </a:cubicBezTo>
                <a:lnTo>
                  <a:pt x="484304" y="2200853"/>
                </a:lnTo>
                <a:lnTo>
                  <a:pt x="441574" y="2196546"/>
                </a:lnTo>
                <a:cubicBezTo>
                  <a:pt x="189568" y="2144978"/>
                  <a:pt x="0" y="1922003"/>
                  <a:pt x="0" y="1654753"/>
                </a:cubicBezTo>
                <a:cubicBezTo>
                  <a:pt x="0" y="1387503"/>
                  <a:pt x="189568" y="1164529"/>
                  <a:pt x="441574" y="1112961"/>
                </a:cubicBezTo>
                <a:lnTo>
                  <a:pt x="531547" y="1103891"/>
                </a:lnTo>
                <a:lnTo>
                  <a:pt x="441574" y="1094821"/>
                </a:lnTo>
                <a:cubicBezTo>
                  <a:pt x="189568" y="1043253"/>
                  <a:pt x="0" y="820279"/>
                  <a:pt x="0" y="553028"/>
                </a:cubicBezTo>
                <a:cubicBezTo>
                  <a:pt x="0" y="247599"/>
                  <a:pt x="247599" y="0"/>
                  <a:pt x="553028" y="0"/>
                </a:cubicBezTo>
                <a:close/>
              </a:path>
            </a:pathLst>
          </a:custGeom>
          <a:solidFill>
            <a:srgbClr val="8031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FI"/>
          </a:p>
        </p:txBody>
      </p:sp>
      <p:sp>
        <p:nvSpPr>
          <p:cNvPr id="9" name="Freeform 4">
            <a:extLst>
              <a:ext uri="{FF2B5EF4-FFF2-40B4-BE49-F238E27FC236}">
                <a16:creationId xmlns:a16="http://schemas.microsoft.com/office/drawing/2014/main" id="{51DBB822-0207-7F94-0B00-18A1F4784632}"/>
              </a:ext>
            </a:extLst>
          </p:cNvPr>
          <p:cNvSpPr/>
          <p:nvPr userDrawn="1"/>
        </p:nvSpPr>
        <p:spPr>
          <a:xfrm rot="5400000">
            <a:off x="4973527" y="308017"/>
            <a:ext cx="2983171" cy="4809197"/>
          </a:xfrm>
          <a:custGeom>
            <a:avLst/>
            <a:gdLst>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644619 w 2731284"/>
              <a:gd name="connsiteY4" fmla="*/ 4394253 h 4403486"/>
              <a:gd name="connsiteX5" fmla="*/ 553028 w 2731284"/>
              <a:gd name="connsiteY5" fmla="*/ 4403486 h 4403486"/>
              <a:gd name="connsiteX6" fmla="*/ 0 w 2731284"/>
              <a:gd name="connsiteY6" fmla="*/ 3850458 h 4403486"/>
              <a:gd name="connsiteX7" fmla="*/ 441574 w 2731284"/>
              <a:gd name="connsiteY7" fmla="*/ 3308666 h 4403486"/>
              <a:gd name="connsiteX8" fmla="*/ 531547 w 2731284"/>
              <a:gd name="connsiteY8" fmla="*/ 3299596 h 4403486"/>
              <a:gd name="connsiteX9" fmla="*/ 441574 w 2731284"/>
              <a:gd name="connsiteY9" fmla="*/ 3290526 h 4403486"/>
              <a:gd name="connsiteX10" fmla="*/ 0 w 2731284"/>
              <a:gd name="connsiteY10" fmla="*/ 2748733 h 4403486"/>
              <a:gd name="connsiteX11" fmla="*/ 441574 w 2731284"/>
              <a:gd name="connsiteY11" fmla="*/ 2206941 h 4403486"/>
              <a:gd name="connsiteX12" fmla="*/ 484304 w 2731284"/>
              <a:gd name="connsiteY12" fmla="*/ 2202633 h 4403486"/>
              <a:gd name="connsiteX13" fmla="*/ 441574 w 2731284"/>
              <a:gd name="connsiteY13" fmla="*/ 2198326 h 4403486"/>
              <a:gd name="connsiteX14" fmla="*/ 0 w 2731284"/>
              <a:gd name="connsiteY14" fmla="*/ 1656533 h 4403486"/>
              <a:gd name="connsiteX15" fmla="*/ 441574 w 2731284"/>
              <a:gd name="connsiteY15" fmla="*/ 1114741 h 4403486"/>
              <a:gd name="connsiteX16" fmla="*/ 531547 w 2731284"/>
              <a:gd name="connsiteY16" fmla="*/ 1105671 h 4403486"/>
              <a:gd name="connsiteX17" fmla="*/ 441574 w 2731284"/>
              <a:gd name="connsiteY17" fmla="*/ 1096601 h 4403486"/>
              <a:gd name="connsiteX18" fmla="*/ 0 w 2731284"/>
              <a:gd name="connsiteY18" fmla="*/ 554808 h 4403486"/>
              <a:gd name="connsiteX19" fmla="*/ 553028 w 2731284"/>
              <a:gd name="connsiteY19" fmla="*/ 1780 h 4403486"/>
              <a:gd name="connsiteX20" fmla="*/ 563838 w 2731284"/>
              <a:gd name="connsiteY20" fmla="*/ 2870 h 4403486"/>
              <a:gd name="connsiteX0" fmla="*/ 563838 w 2731284"/>
              <a:gd name="connsiteY0" fmla="*/ 0 h 4412138"/>
              <a:gd name="connsiteX1" fmla="*/ 755456 w 2731284"/>
              <a:gd name="connsiteY1" fmla="*/ 9676 h 4412138"/>
              <a:gd name="connsiteX2" fmla="*/ 2731284 w 2731284"/>
              <a:gd name="connsiteY2" fmla="*/ 2199166 h 4412138"/>
              <a:gd name="connsiteX3" fmla="*/ 755456 w 2731284"/>
              <a:gd name="connsiteY3" fmla="*/ 4388656 h 4412138"/>
              <a:gd name="connsiteX4" fmla="*/ 648109 w 2731284"/>
              <a:gd name="connsiteY4" fmla="*/ 4411704 h 4412138"/>
              <a:gd name="connsiteX5" fmla="*/ 553028 w 2731284"/>
              <a:gd name="connsiteY5" fmla="*/ 4403486 h 4412138"/>
              <a:gd name="connsiteX6" fmla="*/ 0 w 2731284"/>
              <a:gd name="connsiteY6" fmla="*/ 3850458 h 4412138"/>
              <a:gd name="connsiteX7" fmla="*/ 441574 w 2731284"/>
              <a:gd name="connsiteY7" fmla="*/ 3308666 h 4412138"/>
              <a:gd name="connsiteX8" fmla="*/ 531547 w 2731284"/>
              <a:gd name="connsiteY8" fmla="*/ 3299596 h 4412138"/>
              <a:gd name="connsiteX9" fmla="*/ 441574 w 2731284"/>
              <a:gd name="connsiteY9" fmla="*/ 3290526 h 4412138"/>
              <a:gd name="connsiteX10" fmla="*/ 0 w 2731284"/>
              <a:gd name="connsiteY10" fmla="*/ 2748733 h 4412138"/>
              <a:gd name="connsiteX11" fmla="*/ 441574 w 2731284"/>
              <a:gd name="connsiteY11" fmla="*/ 2206941 h 4412138"/>
              <a:gd name="connsiteX12" fmla="*/ 484304 w 2731284"/>
              <a:gd name="connsiteY12" fmla="*/ 2202633 h 4412138"/>
              <a:gd name="connsiteX13" fmla="*/ 441574 w 2731284"/>
              <a:gd name="connsiteY13" fmla="*/ 2198326 h 4412138"/>
              <a:gd name="connsiteX14" fmla="*/ 0 w 2731284"/>
              <a:gd name="connsiteY14" fmla="*/ 1656533 h 4412138"/>
              <a:gd name="connsiteX15" fmla="*/ 441574 w 2731284"/>
              <a:gd name="connsiteY15" fmla="*/ 1114741 h 4412138"/>
              <a:gd name="connsiteX16" fmla="*/ 531547 w 2731284"/>
              <a:gd name="connsiteY16" fmla="*/ 1105671 h 4412138"/>
              <a:gd name="connsiteX17" fmla="*/ 441574 w 2731284"/>
              <a:gd name="connsiteY17" fmla="*/ 1096601 h 4412138"/>
              <a:gd name="connsiteX18" fmla="*/ 0 w 2731284"/>
              <a:gd name="connsiteY18" fmla="*/ 554808 h 4412138"/>
              <a:gd name="connsiteX19" fmla="*/ 553028 w 2731284"/>
              <a:gd name="connsiteY19" fmla="*/ 1780 h 4412138"/>
              <a:gd name="connsiteX20" fmla="*/ 563838 w 2731284"/>
              <a:gd name="connsiteY20" fmla="*/ 2870 h 4412138"/>
              <a:gd name="connsiteX21" fmla="*/ 563838 w 2731284"/>
              <a:gd name="connsiteY21" fmla="*/ 0 h 4412138"/>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0 h 4404466"/>
              <a:gd name="connsiteX1" fmla="*/ 755456 w 2731284"/>
              <a:gd name="connsiteY1" fmla="*/ 9676 h 4404466"/>
              <a:gd name="connsiteX2" fmla="*/ 2731284 w 2731284"/>
              <a:gd name="connsiteY2" fmla="*/ 2199166 h 4404466"/>
              <a:gd name="connsiteX3" fmla="*/ 755456 w 2731284"/>
              <a:gd name="connsiteY3" fmla="*/ 4388656 h 4404466"/>
              <a:gd name="connsiteX4" fmla="*/ 553028 w 2731284"/>
              <a:gd name="connsiteY4" fmla="*/ 4403486 h 4404466"/>
              <a:gd name="connsiteX5" fmla="*/ 0 w 2731284"/>
              <a:gd name="connsiteY5" fmla="*/ 3850458 h 4404466"/>
              <a:gd name="connsiteX6" fmla="*/ 441574 w 2731284"/>
              <a:gd name="connsiteY6" fmla="*/ 3308666 h 4404466"/>
              <a:gd name="connsiteX7" fmla="*/ 531547 w 2731284"/>
              <a:gd name="connsiteY7" fmla="*/ 3299596 h 4404466"/>
              <a:gd name="connsiteX8" fmla="*/ 441574 w 2731284"/>
              <a:gd name="connsiteY8" fmla="*/ 3290526 h 4404466"/>
              <a:gd name="connsiteX9" fmla="*/ 0 w 2731284"/>
              <a:gd name="connsiteY9" fmla="*/ 2748733 h 4404466"/>
              <a:gd name="connsiteX10" fmla="*/ 441574 w 2731284"/>
              <a:gd name="connsiteY10" fmla="*/ 2206941 h 4404466"/>
              <a:gd name="connsiteX11" fmla="*/ 484304 w 2731284"/>
              <a:gd name="connsiteY11" fmla="*/ 2202633 h 4404466"/>
              <a:gd name="connsiteX12" fmla="*/ 441574 w 2731284"/>
              <a:gd name="connsiteY12" fmla="*/ 2198326 h 4404466"/>
              <a:gd name="connsiteX13" fmla="*/ 0 w 2731284"/>
              <a:gd name="connsiteY13" fmla="*/ 1656533 h 4404466"/>
              <a:gd name="connsiteX14" fmla="*/ 441574 w 2731284"/>
              <a:gd name="connsiteY14" fmla="*/ 1114741 h 4404466"/>
              <a:gd name="connsiteX15" fmla="*/ 531547 w 2731284"/>
              <a:gd name="connsiteY15" fmla="*/ 1105671 h 4404466"/>
              <a:gd name="connsiteX16" fmla="*/ 441574 w 2731284"/>
              <a:gd name="connsiteY16" fmla="*/ 1096601 h 4404466"/>
              <a:gd name="connsiteX17" fmla="*/ 0 w 2731284"/>
              <a:gd name="connsiteY17" fmla="*/ 554808 h 4404466"/>
              <a:gd name="connsiteX18" fmla="*/ 553028 w 2731284"/>
              <a:gd name="connsiteY18" fmla="*/ 1780 h 4404466"/>
              <a:gd name="connsiteX19" fmla="*/ 563838 w 2731284"/>
              <a:gd name="connsiteY19" fmla="*/ 2870 h 4404466"/>
              <a:gd name="connsiteX20" fmla="*/ 563838 w 2731284"/>
              <a:gd name="connsiteY20" fmla="*/ 0 h 4404466"/>
              <a:gd name="connsiteX0" fmla="*/ 563838 w 2731284"/>
              <a:gd name="connsiteY0" fmla="*/ 0 h 4405270"/>
              <a:gd name="connsiteX1" fmla="*/ 755456 w 2731284"/>
              <a:gd name="connsiteY1" fmla="*/ 9676 h 4405270"/>
              <a:gd name="connsiteX2" fmla="*/ 2731284 w 2731284"/>
              <a:gd name="connsiteY2" fmla="*/ 2199166 h 4405270"/>
              <a:gd name="connsiteX3" fmla="*/ 755456 w 2731284"/>
              <a:gd name="connsiteY3" fmla="*/ 4388656 h 4405270"/>
              <a:gd name="connsiteX4" fmla="*/ 553028 w 2731284"/>
              <a:gd name="connsiteY4" fmla="*/ 4403486 h 4405270"/>
              <a:gd name="connsiteX5" fmla="*/ 0 w 2731284"/>
              <a:gd name="connsiteY5" fmla="*/ 3850458 h 4405270"/>
              <a:gd name="connsiteX6" fmla="*/ 441574 w 2731284"/>
              <a:gd name="connsiteY6" fmla="*/ 3308666 h 4405270"/>
              <a:gd name="connsiteX7" fmla="*/ 531547 w 2731284"/>
              <a:gd name="connsiteY7" fmla="*/ 3299596 h 4405270"/>
              <a:gd name="connsiteX8" fmla="*/ 441574 w 2731284"/>
              <a:gd name="connsiteY8" fmla="*/ 3290526 h 4405270"/>
              <a:gd name="connsiteX9" fmla="*/ 0 w 2731284"/>
              <a:gd name="connsiteY9" fmla="*/ 2748733 h 4405270"/>
              <a:gd name="connsiteX10" fmla="*/ 441574 w 2731284"/>
              <a:gd name="connsiteY10" fmla="*/ 2206941 h 4405270"/>
              <a:gd name="connsiteX11" fmla="*/ 484304 w 2731284"/>
              <a:gd name="connsiteY11" fmla="*/ 2202633 h 4405270"/>
              <a:gd name="connsiteX12" fmla="*/ 441574 w 2731284"/>
              <a:gd name="connsiteY12" fmla="*/ 2198326 h 4405270"/>
              <a:gd name="connsiteX13" fmla="*/ 0 w 2731284"/>
              <a:gd name="connsiteY13" fmla="*/ 1656533 h 4405270"/>
              <a:gd name="connsiteX14" fmla="*/ 441574 w 2731284"/>
              <a:gd name="connsiteY14" fmla="*/ 1114741 h 4405270"/>
              <a:gd name="connsiteX15" fmla="*/ 531547 w 2731284"/>
              <a:gd name="connsiteY15" fmla="*/ 1105671 h 4405270"/>
              <a:gd name="connsiteX16" fmla="*/ 441574 w 2731284"/>
              <a:gd name="connsiteY16" fmla="*/ 1096601 h 4405270"/>
              <a:gd name="connsiteX17" fmla="*/ 0 w 2731284"/>
              <a:gd name="connsiteY17" fmla="*/ 554808 h 4405270"/>
              <a:gd name="connsiteX18" fmla="*/ 553028 w 2731284"/>
              <a:gd name="connsiteY18" fmla="*/ 1780 h 4405270"/>
              <a:gd name="connsiteX19" fmla="*/ 563838 w 2731284"/>
              <a:gd name="connsiteY19" fmla="*/ 2870 h 4405270"/>
              <a:gd name="connsiteX20" fmla="*/ 563838 w 2731284"/>
              <a:gd name="connsiteY20" fmla="*/ 0 h 4405270"/>
              <a:gd name="connsiteX0" fmla="*/ 563838 w 2731284"/>
              <a:gd name="connsiteY0" fmla="*/ 0 h 4406620"/>
              <a:gd name="connsiteX1" fmla="*/ 755456 w 2731284"/>
              <a:gd name="connsiteY1" fmla="*/ 9676 h 4406620"/>
              <a:gd name="connsiteX2" fmla="*/ 2731284 w 2731284"/>
              <a:gd name="connsiteY2" fmla="*/ 2199166 h 4406620"/>
              <a:gd name="connsiteX3" fmla="*/ 755456 w 2731284"/>
              <a:gd name="connsiteY3" fmla="*/ 4388656 h 4406620"/>
              <a:gd name="connsiteX4" fmla="*/ 553028 w 2731284"/>
              <a:gd name="connsiteY4" fmla="*/ 4403486 h 4406620"/>
              <a:gd name="connsiteX5" fmla="*/ 0 w 2731284"/>
              <a:gd name="connsiteY5" fmla="*/ 3850458 h 4406620"/>
              <a:gd name="connsiteX6" fmla="*/ 441574 w 2731284"/>
              <a:gd name="connsiteY6" fmla="*/ 3308666 h 4406620"/>
              <a:gd name="connsiteX7" fmla="*/ 531547 w 2731284"/>
              <a:gd name="connsiteY7" fmla="*/ 3299596 h 4406620"/>
              <a:gd name="connsiteX8" fmla="*/ 441574 w 2731284"/>
              <a:gd name="connsiteY8" fmla="*/ 3290526 h 4406620"/>
              <a:gd name="connsiteX9" fmla="*/ 0 w 2731284"/>
              <a:gd name="connsiteY9" fmla="*/ 2748733 h 4406620"/>
              <a:gd name="connsiteX10" fmla="*/ 441574 w 2731284"/>
              <a:gd name="connsiteY10" fmla="*/ 2206941 h 4406620"/>
              <a:gd name="connsiteX11" fmla="*/ 484304 w 2731284"/>
              <a:gd name="connsiteY11" fmla="*/ 2202633 h 4406620"/>
              <a:gd name="connsiteX12" fmla="*/ 441574 w 2731284"/>
              <a:gd name="connsiteY12" fmla="*/ 2198326 h 4406620"/>
              <a:gd name="connsiteX13" fmla="*/ 0 w 2731284"/>
              <a:gd name="connsiteY13" fmla="*/ 1656533 h 4406620"/>
              <a:gd name="connsiteX14" fmla="*/ 441574 w 2731284"/>
              <a:gd name="connsiteY14" fmla="*/ 1114741 h 4406620"/>
              <a:gd name="connsiteX15" fmla="*/ 531547 w 2731284"/>
              <a:gd name="connsiteY15" fmla="*/ 1105671 h 4406620"/>
              <a:gd name="connsiteX16" fmla="*/ 441574 w 2731284"/>
              <a:gd name="connsiteY16" fmla="*/ 1096601 h 4406620"/>
              <a:gd name="connsiteX17" fmla="*/ 0 w 2731284"/>
              <a:gd name="connsiteY17" fmla="*/ 554808 h 4406620"/>
              <a:gd name="connsiteX18" fmla="*/ 553028 w 2731284"/>
              <a:gd name="connsiteY18" fmla="*/ 1780 h 4406620"/>
              <a:gd name="connsiteX19" fmla="*/ 563838 w 2731284"/>
              <a:gd name="connsiteY19" fmla="*/ 2870 h 4406620"/>
              <a:gd name="connsiteX20" fmla="*/ 563838 w 2731284"/>
              <a:gd name="connsiteY20" fmla="*/ 0 h 4406620"/>
              <a:gd name="connsiteX0" fmla="*/ 563838 w 2731284"/>
              <a:gd name="connsiteY0" fmla="*/ 0 h 4407178"/>
              <a:gd name="connsiteX1" fmla="*/ 755456 w 2731284"/>
              <a:gd name="connsiteY1" fmla="*/ 9676 h 4407178"/>
              <a:gd name="connsiteX2" fmla="*/ 2731284 w 2731284"/>
              <a:gd name="connsiteY2" fmla="*/ 2199166 h 4407178"/>
              <a:gd name="connsiteX3" fmla="*/ 755456 w 2731284"/>
              <a:gd name="connsiteY3" fmla="*/ 4388656 h 4407178"/>
              <a:gd name="connsiteX4" fmla="*/ 553028 w 2731284"/>
              <a:gd name="connsiteY4" fmla="*/ 4403486 h 4407178"/>
              <a:gd name="connsiteX5" fmla="*/ 0 w 2731284"/>
              <a:gd name="connsiteY5" fmla="*/ 3850458 h 4407178"/>
              <a:gd name="connsiteX6" fmla="*/ 441574 w 2731284"/>
              <a:gd name="connsiteY6" fmla="*/ 3308666 h 4407178"/>
              <a:gd name="connsiteX7" fmla="*/ 531547 w 2731284"/>
              <a:gd name="connsiteY7" fmla="*/ 3299596 h 4407178"/>
              <a:gd name="connsiteX8" fmla="*/ 441574 w 2731284"/>
              <a:gd name="connsiteY8" fmla="*/ 3290526 h 4407178"/>
              <a:gd name="connsiteX9" fmla="*/ 0 w 2731284"/>
              <a:gd name="connsiteY9" fmla="*/ 2748733 h 4407178"/>
              <a:gd name="connsiteX10" fmla="*/ 441574 w 2731284"/>
              <a:gd name="connsiteY10" fmla="*/ 2206941 h 4407178"/>
              <a:gd name="connsiteX11" fmla="*/ 484304 w 2731284"/>
              <a:gd name="connsiteY11" fmla="*/ 2202633 h 4407178"/>
              <a:gd name="connsiteX12" fmla="*/ 441574 w 2731284"/>
              <a:gd name="connsiteY12" fmla="*/ 2198326 h 4407178"/>
              <a:gd name="connsiteX13" fmla="*/ 0 w 2731284"/>
              <a:gd name="connsiteY13" fmla="*/ 1656533 h 4407178"/>
              <a:gd name="connsiteX14" fmla="*/ 441574 w 2731284"/>
              <a:gd name="connsiteY14" fmla="*/ 1114741 h 4407178"/>
              <a:gd name="connsiteX15" fmla="*/ 531547 w 2731284"/>
              <a:gd name="connsiteY15" fmla="*/ 1105671 h 4407178"/>
              <a:gd name="connsiteX16" fmla="*/ 441574 w 2731284"/>
              <a:gd name="connsiteY16" fmla="*/ 1096601 h 4407178"/>
              <a:gd name="connsiteX17" fmla="*/ 0 w 2731284"/>
              <a:gd name="connsiteY17" fmla="*/ 554808 h 4407178"/>
              <a:gd name="connsiteX18" fmla="*/ 553028 w 2731284"/>
              <a:gd name="connsiteY18" fmla="*/ 1780 h 4407178"/>
              <a:gd name="connsiteX19" fmla="*/ 563838 w 2731284"/>
              <a:gd name="connsiteY19" fmla="*/ 2870 h 4407178"/>
              <a:gd name="connsiteX20" fmla="*/ 563838 w 2731284"/>
              <a:gd name="connsiteY20" fmla="*/ 0 h 4407178"/>
              <a:gd name="connsiteX0" fmla="*/ 563838 w 2731284"/>
              <a:gd name="connsiteY0" fmla="*/ 0 h 4406620"/>
              <a:gd name="connsiteX1" fmla="*/ 755456 w 2731284"/>
              <a:gd name="connsiteY1" fmla="*/ 9676 h 4406620"/>
              <a:gd name="connsiteX2" fmla="*/ 2731284 w 2731284"/>
              <a:gd name="connsiteY2" fmla="*/ 2199166 h 4406620"/>
              <a:gd name="connsiteX3" fmla="*/ 755456 w 2731284"/>
              <a:gd name="connsiteY3" fmla="*/ 4388656 h 4406620"/>
              <a:gd name="connsiteX4" fmla="*/ 553028 w 2731284"/>
              <a:gd name="connsiteY4" fmla="*/ 4403486 h 4406620"/>
              <a:gd name="connsiteX5" fmla="*/ 0 w 2731284"/>
              <a:gd name="connsiteY5" fmla="*/ 3850458 h 4406620"/>
              <a:gd name="connsiteX6" fmla="*/ 441574 w 2731284"/>
              <a:gd name="connsiteY6" fmla="*/ 3308666 h 4406620"/>
              <a:gd name="connsiteX7" fmla="*/ 531547 w 2731284"/>
              <a:gd name="connsiteY7" fmla="*/ 3299596 h 4406620"/>
              <a:gd name="connsiteX8" fmla="*/ 441574 w 2731284"/>
              <a:gd name="connsiteY8" fmla="*/ 3290526 h 4406620"/>
              <a:gd name="connsiteX9" fmla="*/ 0 w 2731284"/>
              <a:gd name="connsiteY9" fmla="*/ 2748733 h 4406620"/>
              <a:gd name="connsiteX10" fmla="*/ 441574 w 2731284"/>
              <a:gd name="connsiteY10" fmla="*/ 2206941 h 4406620"/>
              <a:gd name="connsiteX11" fmla="*/ 484304 w 2731284"/>
              <a:gd name="connsiteY11" fmla="*/ 2202633 h 4406620"/>
              <a:gd name="connsiteX12" fmla="*/ 441574 w 2731284"/>
              <a:gd name="connsiteY12" fmla="*/ 2198326 h 4406620"/>
              <a:gd name="connsiteX13" fmla="*/ 0 w 2731284"/>
              <a:gd name="connsiteY13" fmla="*/ 1656533 h 4406620"/>
              <a:gd name="connsiteX14" fmla="*/ 441574 w 2731284"/>
              <a:gd name="connsiteY14" fmla="*/ 1114741 h 4406620"/>
              <a:gd name="connsiteX15" fmla="*/ 531547 w 2731284"/>
              <a:gd name="connsiteY15" fmla="*/ 1105671 h 4406620"/>
              <a:gd name="connsiteX16" fmla="*/ 441574 w 2731284"/>
              <a:gd name="connsiteY16" fmla="*/ 1096601 h 4406620"/>
              <a:gd name="connsiteX17" fmla="*/ 0 w 2731284"/>
              <a:gd name="connsiteY17" fmla="*/ 554808 h 4406620"/>
              <a:gd name="connsiteX18" fmla="*/ 553028 w 2731284"/>
              <a:gd name="connsiteY18" fmla="*/ 1780 h 4406620"/>
              <a:gd name="connsiteX19" fmla="*/ 563838 w 2731284"/>
              <a:gd name="connsiteY19" fmla="*/ 2870 h 4406620"/>
              <a:gd name="connsiteX20" fmla="*/ 563838 w 2731284"/>
              <a:gd name="connsiteY20" fmla="*/ 0 h 4406620"/>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618 h 4404104"/>
              <a:gd name="connsiteX1" fmla="*/ 755456 w 2731284"/>
              <a:gd name="connsiteY1" fmla="*/ 10294 h 4404104"/>
              <a:gd name="connsiteX2" fmla="*/ 2731284 w 2731284"/>
              <a:gd name="connsiteY2" fmla="*/ 2199784 h 4404104"/>
              <a:gd name="connsiteX3" fmla="*/ 755456 w 2731284"/>
              <a:gd name="connsiteY3" fmla="*/ 4389274 h 4404104"/>
              <a:gd name="connsiteX4" fmla="*/ 553028 w 2731284"/>
              <a:gd name="connsiteY4" fmla="*/ 4404104 h 4404104"/>
              <a:gd name="connsiteX5" fmla="*/ 0 w 2731284"/>
              <a:gd name="connsiteY5" fmla="*/ 3851076 h 4404104"/>
              <a:gd name="connsiteX6" fmla="*/ 441574 w 2731284"/>
              <a:gd name="connsiteY6" fmla="*/ 3309284 h 4404104"/>
              <a:gd name="connsiteX7" fmla="*/ 531547 w 2731284"/>
              <a:gd name="connsiteY7" fmla="*/ 3300214 h 4404104"/>
              <a:gd name="connsiteX8" fmla="*/ 441574 w 2731284"/>
              <a:gd name="connsiteY8" fmla="*/ 3291144 h 4404104"/>
              <a:gd name="connsiteX9" fmla="*/ 0 w 2731284"/>
              <a:gd name="connsiteY9" fmla="*/ 2749351 h 4404104"/>
              <a:gd name="connsiteX10" fmla="*/ 441574 w 2731284"/>
              <a:gd name="connsiteY10" fmla="*/ 2207559 h 4404104"/>
              <a:gd name="connsiteX11" fmla="*/ 484304 w 2731284"/>
              <a:gd name="connsiteY11" fmla="*/ 2203251 h 4404104"/>
              <a:gd name="connsiteX12" fmla="*/ 441574 w 2731284"/>
              <a:gd name="connsiteY12" fmla="*/ 2198944 h 4404104"/>
              <a:gd name="connsiteX13" fmla="*/ 0 w 2731284"/>
              <a:gd name="connsiteY13" fmla="*/ 1657151 h 4404104"/>
              <a:gd name="connsiteX14" fmla="*/ 441574 w 2731284"/>
              <a:gd name="connsiteY14" fmla="*/ 1115359 h 4404104"/>
              <a:gd name="connsiteX15" fmla="*/ 531547 w 2731284"/>
              <a:gd name="connsiteY15" fmla="*/ 1106289 h 4404104"/>
              <a:gd name="connsiteX16" fmla="*/ 441574 w 2731284"/>
              <a:gd name="connsiteY16" fmla="*/ 1097219 h 4404104"/>
              <a:gd name="connsiteX17" fmla="*/ 0 w 2731284"/>
              <a:gd name="connsiteY17" fmla="*/ 555426 h 4404104"/>
              <a:gd name="connsiteX18" fmla="*/ 553028 w 2731284"/>
              <a:gd name="connsiteY18" fmla="*/ 2398 h 4404104"/>
              <a:gd name="connsiteX19" fmla="*/ 563838 w 2731284"/>
              <a:gd name="connsiteY19" fmla="*/ 3488 h 4404104"/>
              <a:gd name="connsiteX20" fmla="*/ 563838 w 2731284"/>
              <a:gd name="connsiteY20" fmla="*/ 618 h 4404104"/>
              <a:gd name="connsiteX0" fmla="*/ 652738 w 2731284"/>
              <a:gd name="connsiteY0" fmla="*/ 265 h 4419626"/>
              <a:gd name="connsiteX1" fmla="*/ 755456 w 2731284"/>
              <a:gd name="connsiteY1" fmla="*/ 25816 h 4419626"/>
              <a:gd name="connsiteX2" fmla="*/ 2731284 w 2731284"/>
              <a:gd name="connsiteY2" fmla="*/ 2215306 h 4419626"/>
              <a:gd name="connsiteX3" fmla="*/ 755456 w 2731284"/>
              <a:gd name="connsiteY3" fmla="*/ 4404796 h 4419626"/>
              <a:gd name="connsiteX4" fmla="*/ 553028 w 2731284"/>
              <a:gd name="connsiteY4" fmla="*/ 4419626 h 4419626"/>
              <a:gd name="connsiteX5" fmla="*/ 0 w 2731284"/>
              <a:gd name="connsiteY5" fmla="*/ 3866598 h 4419626"/>
              <a:gd name="connsiteX6" fmla="*/ 441574 w 2731284"/>
              <a:gd name="connsiteY6" fmla="*/ 3324806 h 4419626"/>
              <a:gd name="connsiteX7" fmla="*/ 531547 w 2731284"/>
              <a:gd name="connsiteY7" fmla="*/ 3315736 h 4419626"/>
              <a:gd name="connsiteX8" fmla="*/ 441574 w 2731284"/>
              <a:gd name="connsiteY8" fmla="*/ 3306666 h 4419626"/>
              <a:gd name="connsiteX9" fmla="*/ 0 w 2731284"/>
              <a:gd name="connsiteY9" fmla="*/ 2764873 h 4419626"/>
              <a:gd name="connsiteX10" fmla="*/ 441574 w 2731284"/>
              <a:gd name="connsiteY10" fmla="*/ 2223081 h 4419626"/>
              <a:gd name="connsiteX11" fmla="*/ 484304 w 2731284"/>
              <a:gd name="connsiteY11" fmla="*/ 2218773 h 4419626"/>
              <a:gd name="connsiteX12" fmla="*/ 441574 w 2731284"/>
              <a:gd name="connsiteY12" fmla="*/ 2214466 h 4419626"/>
              <a:gd name="connsiteX13" fmla="*/ 0 w 2731284"/>
              <a:gd name="connsiteY13" fmla="*/ 1672673 h 4419626"/>
              <a:gd name="connsiteX14" fmla="*/ 441574 w 2731284"/>
              <a:gd name="connsiteY14" fmla="*/ 1130881 h 4419626"/>
              <a:gd name="connsiteX15" fmla="*/ 531547 w 2731284"/>
              <a:gd name="connsiteY15" fmla="*/ 1121811 h 4419626"/>
              <a:gd name="connsiteX16" fmla="*/ 441574 w 2731284"/>
              <a:gd name="connsiteY16" fmla="*/ 1112741 h 4419626"/>
              <a:gd name="connsiteX17" fmla="*/ 0 w 2731284"/>
              <a:gd name="connsiteY17" fmla="*/ 570948 h 4419626"/>
              <a:gd name="connsiteX18" fmla="*/ 553028 w 2731284"/>
              <a:gd name="connsiteY18" fmla="*/ 17920 h 4419626"/>
              <a:gd name="connsiteX19" fmla="*/ 563838 w 2731284"/>
              <a:gd name="connsiteY19" fmla="*/ 19010 h 4419626"/>
              <a:gd name="connsiteX20" fmla="*/ 652738 w 2731284"/>
              <a:gd name="connsiteY20" fmla="*/ 265 h 4419626"/>
              <a:gd name="connsiteX0" fmla="*/ 563838 w 2731284"/>
              <a:gd name="connsiteY0" fmla="*/ 109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19" fmla="*/ 563838 w 2731284"/>
              <a:gd name="connsiteY19" fmla="*/ 1090 h 4401706"/>
              <a:gd name="connsiteX0" fmla="*/ 630513 w 2731284"/>
              <a:gd name="connsiteY0" fmla="*/ 0 h 4406966"/>
              <a:gd name="connsiteX1" fmla="*/ 755456 w 2731284"/>
              <a:gd name="connsiteY1" fmla="*/ 13156 h 4406966"/>
              <a:gd name="connsiteX2" fmla="*/ 2731284 w 2731284"/>
              <a:gd name="connsiteY2" fmla="*/ 2202646 h 4406966"/>
              <a:gd name="connsiteX3" fmla="*/ 755456 w 2731284"/>
              <a:gd name="connsiteY3" fmla="*/ 4392136 h 4406966"/>
              <a:gd name="connsiteX4" fmla="*/ 553028 w 2731284"/>
              <a:gd name="connsiteY4" fmla="*/ 4406966 h 4406966"/>
              <a:gd name="connsiteX5" fmla="*/ 0 w 2731284"/>
              <a:gd name="connsiteY5" fmla="*/ 3853938 h 4406966"/>
              <a:gd name="connsiteX6" fmla="*/ 441574 w 2731284"/>
              <a:gd name="connsiteY6" fmla="*/ 3312146 h 4406966"/>
              <a:gd name="connsiteX7" fmla="*/ 531547 w 2731284"/>
              <a:gd name="connsiteY7" fmla="*/ 3303076 h 4406966"/>
              <a:gd name="connsiteX8" fmla="*/ 441574 w 2731284"/>
              <a:gd name="connsiteY8" fmla="*/ 3294006 h 4406966"/>
              <a:gd name="connsiteX9" fmla="*/ 0 w 2731284"/>
              <a:gd name="connsiteY9" fmla="*/ 2752213 h 4406966"/>
              <a:gd name="connsiteX10" fmla="*/ 441574 w 2731284"/>
              <a:gd name="connsiteY10" fmla="*/ 2210421 h 4406966"/>
              <a:gd name="connsiteX11" fmla="*/ 484304 w 2731284"/>
              <a:gd name="connsiteY11" fmla="*/ 2206113 h 4406966"/>
              <a:gd name="connsiteX12" fmla="*/ 441574 w 2731284"/>
              <a:gd name="connsiteY12" fmla="*/ 2201806 h 4406966"/>
              <a:gd name="connsiteX13" fmla="*/ 0 w 2731284"/>
              <a:gd name="connsiteY13" fmla="*/ 1660013 h 4406966"/>
              <a:gd name="connsiteX14" fmla="*/ 441574 w 2731284"/>
              <a:gd name="connsiteY14" fmla="*/ 1118221 h 4406966"/>
              <a:gd name="connsiteX15" fmla="*/ 531547 w 2731284"/>
              <a:gd name="connsiteY15" fmla="*/ 1109151 h 4406966"/>
              <a:gd name="connsiteX16" fmla="*/ 441574 w 2731284"/>
              <a:gd name="connsiteY16" fmla="*/ 1100081 h 4406966"/>
              <a:gd name="connsiteX17" fmla="*/ 0 w 2731284"/>
              <a:gd name="connsiteY17" fmla="*/ 558288 h 4406966"/>
              <a:gd name="connsiteX18" fmla="*/ 553028 w 2731284"/>
              <a:gd name="connsiteY18" fmla="*/ 5260 h 4406966"/>
              <a:gd name="connsiteX19" fmla="*/ 630513 w 2731284"/>
              <a:gd name="connsiteY19" fmla="*/ 0 h 440696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3490"/>
              <a:gd name="connsiteX1" fmla="*/ 755456 w 2731284"/>
              <a:gd name="connsiteY1" fmla="*/ 7896 h 4403490"/>
              <a:gd name="connsiteX2" fmla="*/ 2731284 w 2731284"/>
              <a:gd name="connsiteY2" fmla="*/ 2197386 h 4403490"/>
              <a:gd name="connsiteX3" fmla="*/ 755456 w 2731284"/>
              <a:gd name="connsiteY3" fmla="*/ 4386876 h 4403490"/>
              <a:gd name="connsiteX4" fmla="*/ 553028 w 2731284"/>
              <a:gd name="connsiteY4" fmla="*/ 4401706 h 4403490"/>
              <a:gd name="connsiteX5" fmla="*/ 0 w 2731284"/>
              <a:gd name="connsiteY5" fmla="*/ 3848678 h 4403490"/>
              <a:gd name="connsiteX6" fmla="*/ 441574 w 2731284"/>
              <a:gd name="connsiteY6" fmla="*/ 3306886 h 4403490"/>
              <a:gd name="connsiteX7" fmla="*/ 531547 w 2731284"/>
              <a:gd name="connsiteY7" fmla="*/ 3297816 h 4403490"/>
              <a:gd name="connsiteX8" fmla="*/ 441574 w 2731284"/>
              <a:gd name="connsiteY8" fmla="*/ 3288746 h 4403490"/>
              <a:gd name="connsiteX9" fmla="*/ 0 w 2731284"/>
              <a:gd name="connsiteY9" fmla="*/ 2746953 h 4403490"/>
              <a:gd name="connsiteX10" fmla="*/ 441574 w 2731284"/>
              <a:gd name="connsiteY10" fmla="*/ 2205161 h 4403490"/>
              <a:gd name="connsiteX11" fmla="*/ 484304 w 2731284"/>
              <a:gd name="connsiteY11" fmla="*/ 2200853 h 4403490"/>
              <a:gd name="connsiteX12" fmla="*/ 441574 w 2731284"/>
              <a:gd name="connsiteY12" fmla="*/ 2196546 h 4403490"/>
              <a:gd name="connsiteX13" fmla="*/ 0 w 2731284"/>
              <a:gd name="connsiteY13" fmla="*/ 1654753 h 4403490"/>
              <a:gd name="connsiteX14" fmla="*/ 441574 w 2731284"/>
              <a:gd name="connsiteY14" fmla="*/ 1112961 h 4403490"/>
              <a:gd name="connsiteX15" fmla="*/ 531547 w 2731284"/>
              <a:gd name="connsiteY15" fmla="*/ 1103891 h 4403490"/>
              <a:gd name="connsiteX16" fmla="*/ 441574 w 2731284"/>
              <a:gd name="connsiteY16" fmla="*/ 1094821 h 4403490"/>
              <a:gd name="connsiteX17" fmla="*/ 0 w 2731284"/>
              <a:gd name="connsiteY17" fmla="*/ 553028 h 4403490"/>
              <a:gd name="connsiteX18" fmla="*/ 553028 w 2731284"/>
              <a:gd name="connsiteY18" fmla="*/ 0 h 4403490"/>
              <a:gd name="connsiteX0" fmla="*/ 553028 w 2731284"/>
              <a:gd name="connsiteY0" fmla="*/ 0 h 4403128"/>
              <a:gd name="connsiteX1" fmla="*/ 755456 w 2731284"/>
              <a:gd name="connsiteY1" fmla="*/ 7896 h 4403128"/>
              <a:gd name="connsiteX2" fmla="*/ 2731284 w 2731284"/>
              <a:gd name="connsiteY2" fmla="*/ 2197386 h 4403128"/>
              <a:gd name="connsiteX3" fmla="*/ 755456 w 2731284"/>
              <a:gd name="connsiteY3" fmla="*/ 4386876 h 4403128"/>
              <a:gd name="connsiteX4" fmla="*/ 553028 w 2731284"/>
              <a:gd name="connsiteY4" fmla="*/ 4401706 h 4403128"/>
              <a:gd name="connsiteX5" fmla="*/ 0 w 2731284"/>
              <a:gd name="connsiteY5" fmla="*/ 3848678 h 4403128"/>
              <a:gd name="connsiteX6" fmla="*/ 441574 w 2731284"/>
              <a:gd name="connsiteY6" fmla="*/ 3306886 h 4403128"/>
              <a:gd name="connsiteX7" fmla="*/ 531547 w 2731284"/>
              <a:gd name="connsiteY7" fmla="*/ 3297816 h 4403128"/>
              <a:gd name="connsiteX8" fmla="*/ 441574 w 2731284"/>
              <a:gd name="connsiteY8" fmla="*/ 3288746 h 4403128"/>
              <a:gd name="connsiteX9" fmla="*/ 0 w 2731284"/>
              <a:gd name="connsiteY9" fmla="*/ 2746953 h 4403128"/>
              <a:gd name="connsiteX10" fmla="*/ 441574 w 2731284"/>
              <a:gd name="connsiteY10" fmla="*/ 2205161 h 4403128"/>
              <a:gd name="connsiteX11" fmla="*/ 484304 w 2731284"/>
              <a:gd name="connsiteY11" fmla="*/ 2200853 h 4403128"/>
              <a:gd name="connsiteX12" fmla="*/ 441574 w 2731284"/>
              <a:gd name="connsiteY12" fmla="*/ 2196546 h 4403128"/>
              <a:gd name="connsiteX13" fmla="*/ 0 w 2731284"/>
              <a:gd name="connsiteY13" fmla="*/ 1654753 h 4403128"/>
              <a:gd name="connsiteX14" fmla="*/ 441574 w 2731284"/>
              <a:gd name="connsiteY14" fmla="*/ 1112961 h 4403128"/>
              <a:gd name="connsiteX15" fmla="*/ 531547 w 2731284"/>
              <a:gd name="connsiteY15" fmla="*/ 1103891 h 4403128"/>
              <a:gd name="connsiteX16" fmla="*/ 441574 w 2731284"/>
              <a:gd name="connsiteY16" fmla="*/ 1094821 h 4403128"/>
              <a:gd name="connsiteX17" fmla="*/ 0 w 2731284"/>
              <a:gd name="connsiteY17" fmla="*/ 553028 h 4403128"/>
              <a:gd name="connsiteX18" fmla="*/ 553028 w 2731284"/>
              <a:gd name="connsiteY18" fmla="*/ 0 h 4403128"/>
              <a:gd name="connsiteX0" fmla="*/ 553028 w 2731284"/>
              <a:gd name="connsiteY0" fmla="*/ 0 h 4403128"/>
              <a:gd name="connsiteX1" fmla="*/ 755456 w 2731284"/>
              <a:gd name="connsiteY1" fmla="*/ 7896 h 4403128"/>
              <a:gd name="connsiteX2" fmla="*/ 2731284 w 2731284"/>
              <a:gd name="connsiteY2" fmla="*/ 2197386 h 4403128"/>
              <a:gd name="connsiteX3" fmla="*/ 755456 w 2731284"/>
              <a:gd name="connsiteY3" fmla="*/ 4386876 h 4403128"/>
              <a:gd name="connsiteX4" fmla="*/ 553028 w 2731284"/>
              <a:gd name="connsiteY4" fmla="*/ 4401706 h 4403128"/>
              <a:gd name="connsiteX5" fmla="*/ 0 w 2731284"/>
              <a:gd name="connsiteY5" fmla="*/ 3848678 h 4403128"/>
              <a:gd name="connsiteX6" fmla="*/ 441574 w 2731284"/>
              <a:gd name="connsiteY6" fmla="*/ 3306886 h 4403128"/>
              <a:gd name="connsiteX7" fmla="*/ 531547 w 2731284"/>
              <a:gd name="connsiteY7" fmla="*/ 3297816 h 4403128"/>
              <a:gd name="connsiteX8" fmla="*/ 441574 w 2731284"/>
              <a:gd name="connsiteY8" fmla="*/ 3288746 h 4403128"/>
              <a:gd name="connsiteX9" fmla="*/ 0 w 2731284"/>
              <a:gd name="connsiteY9" fmla="*/ 2746953 h 4403128"/>
              <a:gd name="connsiteX10" fmla="*/ 441574 w 2731284"/>
              <a:gd name="connsiteY10" fmla="*/ 2205161 h 4403128"/>
              <a:gd name="connsiteX11" fmla="*/ 484304 w 2731284"/>
              <a:gd name="connsiteY11" fmla="*/ 2200853 h 4403128"/>
              <a:gd name="connsiteX12" fmla="*/ 441574 w 2731284"/>
              <a:gd name="connsiteY12" fmla="*/ 2196546 h 4403128"/>
              <a:gd name="connsiteX13" fmla="*/ 0 w 2731284"/>
              <a:gd name="connsiteY13" fmla="*/ 1654753 h 4403128"/>
              <a:gd name="connsiteX14" fmla="*/ 441574 w 2731284"/>
              <a:gd name="connsiteY14" fmla="*/ 1112961 h 4403128"/>
              <a:gd name="connsiteX15" fmla="*/ 531547 w 2731284"/>
              <a:gd name="connsiteY15" fmla="*/ 1103891 h 4403128"/>
              <a:gd name="connsiteX16" fmla="*/ 441574 w 2731284"/>
              <a:gd name="connsiteY16" fmla="*/ 1094821 h 4403128"/>
              <a:gd name="connsiteX17" fmla="*/ 0 w 2731284"/>
              <a:gd name="connsiteY17" fmla="*/ 553028 h 4403128"/>
              <a:gd name="connsiteX18" fmla="*/ 553028 w 2731284"/>
              <a:gd name="connsiteY18" fmla="*/ 0 h 440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31284" h="4403128">
                <a:moveTo>
                  <a:pt x="553028" y="0"/>
                </a:moveTo>
                <a:cubicBezTo>
                  <a:pt x="620504" y="2632"/>
                  <a:pt x="668930" y="-1086"/>
                  <a:pt x="755456" y="7896"/>
                </a:cubicBezTo>
                <a:cubicBezTo>
                  <a:pt x="1865250" y="120601"/>
                  <a:pt x="2731284" y="1057857"/>
                  <a:pt x="2731284" y="2197386"/>
                </a:cubicBezTo>
                <a:cubicBezTo>
                  <a:pt x="2731284" y="3336916"/>
                  <a:pt x="1865250" y="4274171"/>
                  <a:pt x="755456" y="4386876"/>
                </a:cubicBezTo>
                <a:cubicBezTo>
                  <a:pt x="643530" y="4398169"/>
                  <a:pt x="619171" y="4406603"/>
                  <a:pt x="553028" y="4401706"/>
                </a:cubicBezTo>
                <a:cubicBezTo>
                  <a:pt x="247599" y="4401706"/>
                  <a:pt x="0" y="4154107"/>
                  <a:pt x="0" y="3848678"/>
                </a:cubicBezTo>
                <a:cubicBezTo>
                  <a:pt x="0" y="3581428"/>
                  <a:pt x="189568" y="3358453"/>
                  <a:pt x="441574" y="3306886"/>
                </a:cubicBezTo>
                <a:lnTo>
                  <a:pt x="531547" y="3297816"/>
                </a:lnTo>
                <a:lnTo>
                  <a:pt x="441574" y="3288746"/>
                </a:lnTo>
                <a:cubicBezTo>
                  <a:pt x="189568" y="3237178"/>
                  <a:pt x="0" y="3014204"/>
                  <a:pt x="0" y="2746953"/>
                </a:cubicBezTo>
                <a:cubicBezTo>
                  <a:pt x="0" y="2479703"/>
                  <a:pt x="189568" y="2256728"/>
                  <a:pt x="441574" y="2205161"/>
                </a:cubicBezTo>
                <a:lnTo>
                  <a:pt x="484304" y="2200853"/>
                </a:lnTo>
                <a:lnTo>
                  <a:pt x="441574" y="2196546"/>
                </a:lnTo>
                <a:cubicBezTo>
                  <a:pt x="189568" y="2144978"/>
                  <a:pt x="0" y="1922003"/>
                  <a:pt x="0" y="1654753"/>
                </a:cubicBezTo>
                <a:cubicBezTo>
                  <a:pt x="0" y="1387503"/>
                  <a:pt x="189568" y="1164529"/>
                  <a:pt x="441574" y="1112961"/>
                </a:cubicBezTo>
                <a:lnTo>
                  <a:pt x="531547" y="1103891"/>
                </a:lnTo>
                <a:lnTo>
                  <a:pt x="441574" y="1094821"/>
                </a:lnTo>
                <a:cubicBezTo>
                  <a:pt x="189568" y="1043253"/>
                  <a:pt x="0" y="820279"/>
                  <a:pt x="0" y="553028"/>
                </a:cubicBezTo>
                <a:cubicBezTo>
                  <a:pt x="0" y="247599"/>
                  <a:pt x="247599" y="0"/>
                  <a:pt x="553028" y="0"/>
                </a:cubicBezTo>
                <a:close/>
              </a:path>
            </a:pathLst>
          </a:custGeom>
          <a:solidFill>
            <a:srgbClr val="F277C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FI"/>
          </a:p>
        </p:txBody>
      </p:sp>
      <p:pic>
        <p:nvPicPr>
          <p:cNvPr id="5" name="Picture 9" descr="Kuopion kaupungin logo, jossa sana Kuopio kirjoitettu valkoisilla kirjaimilla.">
            <a:extLst>
              <a:ext uri="{FF2B5EF4-FFF2-40B4-BE49-F238E27FC236}">
                <a16:creationId xmlns:a16="http://schemas.microsoft.com/office/drawing/2014/main" id="{D00E06DD-EC62-49E5-B635-19434DB043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514" y="542925"/>
            <a:ext cx="1100137"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Kuvan paikkamerkki 6">
            <a:extLst>
              <a:ext uri="{FF2B5EF4-FFF2-40B4-BE49-F238E27FC236}">
                <a16:creationId xmlns:a16="http://schemas.microsoft.com/office/drawing/2014/main" id="{54148313-0952-9CD3-097A-355B6E1C7172}"/>
              </a:ext>
            </a:extLst>
          </p:cNvPr>
          <p:cNvSpPr>
            <a:spLocks noGrp="1"/>
          </p:cNvSpPr>
          <p:nvPr>
            <p:ph type="pic" sz="quarter" idx="10"/>
          </p:nvPr>
        </p:nvSpPr>
        <p:spPr>
          <a:xfrm>
            <a:off x="4090376" y="1805279"/>
            <a:ext cx="4752127" cy="2938664"/>
          </a:xfrm>
          <a:custGeom>
            <a:avLst/>
            <a:gdLst>
              <a:gd name="connsiteX0" fmla="*/ 5736090 w 9220243"/>
              <a:gd name="connsiteY0" fmla="*/ 0 h 5701699"/>
              <a:gd name="connsiteX1" fmla="*/ 6862762 w 9220243"/>
              <a:gd name="connsiteY1" fmla="*/ 925286 h 5701699"/>
              <a:gd name="connsiteX2" fmla="*/ 6895483 w 9220243"/>
              <a:gd name="connsiteY2" fmla="*/ 1078070 h 5701699"/>
              <a:gd name="connsiteX3" fmla="*/ 6933519 w 9220243"/>
              <a:gd name="connsiteY3" fmla="*/ 930728 h 5701699"/>
              <a:gd name="connsiteX4" fmla="*/ 8120062 w 9220243"/>
              <a:gd name="connsiteY4" fmla="*/ 5443 h 5701699"/>
              <a:gd name="connsiteX5" fmla="*/ 9192305 w 9220243"/>
              <a:gd name="connsiteY5" fmla="*/ 854528 h 5701699"/>
              <a:gd name="connsiteX6" fmla="*/ 9137876 w 9220243"/>
              <a:gd name="connsiteY6" fmla="*/ 2079171 h 5701699"/>
              <a:gd name="connsiteX7" fmla="*/ 8615362 w 9220243"/>
              <a:gd name="connsiteY7" fmla="*/ 3445328 h 5701699"/>
              <a:gd name="connsiteX8" fmla="*/ 7646533 w 9220243"/>
              <a:gd name="connsiteY8" fmla="*/ 4593771 h 5701699"/>
              <a:gd name="connsiteX9" fmla="*/ 6236833 w 9220243"/>
              <a:gd name="connsiteY9" fmla="*/ 5421086 h 5701699"/>
              <a:gd name="connsiteX10" fmla="*/ 2982005 w 9220243"/>
              <a:gd name="connsiteY10" fmla="*/ 5410200 h 5701699"/>
              <a:gd name="connsiteX11" fmla="*/ 1632176 w 9220243"/>
              <a:gd name="connsiteY11" fmla="*/ 4631871 h 5701699"/>
              <a:gd name="connsiteX12" fmla="*/ 576262 w 9220243"/>
              <a:gd name="connsiteY12" fmla="*/ 3369129 h 5701699"/>
              <a:gd name="connsiteX13" fmla="*/ 93257 w 9220243"/>
              <a:gd name="connsiteY13" fmla="*/ 2032300 h 5701699"/>
              <a:gd name="connsiteX14" fmla="*/ 42862 w 9220243"/>
              <a:gd name="connsiteY14" fmla="*/ 849084 h 5701699"/>
              <a:gd name="connsiteX15" fmla="*/ 1104221 w 9220243"/>
              <a:gd name="connsiteY15" fmla="*/ 5444 h 5701699"/>
              <a:gd name="connsiteX16" fmla="*/ 2274433 w 9220243"/>
              <a:gd name="connsiteY16" fmla="*/ 898071 h 5701699"/>
              <a:gd name="connsiteX17" fmla="*/ 2301712 w 9220243"/>
              <a:gd name="connsiteY17" fmla="*/ 1072627 h 5701699"/>
              <a:gd name="connsiteX18" fmla="*/ 2328862 w 9220243"/>
              <a:gd name="connsiteY18" fmla="*/ 898071 h 5701699"/>
              <a:gd name="connsiteX19" fmla="*/ 3433762 w 9220243"/>
              <a:gd name="connsiteY19" fmla="*/ 16329 h 5701699"/>
              <a:gd name="connsiteX20" fmla="*/ 4533411 w 9220243"/>
              <a:gd name="connsiteY20" fmla="*/ 756557 h 5701699"/>
              <a:gd name="connsiteX21" fmla="*/ 4598533 w 9220243"/>
              <a:gd name="connsiteY21" fmla="*/ 1011667 h 5701699"/>
              <a:gd name="connsiteX22" fmla="*/ 4647519 w 9220243"/>
              <a:gd name="connsiteY22" fmla="*/ 756557 h 5701699"/>
              <a:gd name="connsiteX23" fmla="*/ 5736090 w 9220243"/>
              <a:gd name="connsiteY23" fmla="*/ 0 h 5701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220243" h="5701699">
                <a:moveTo>
                  <a:pt x="5736090" y="0"/>
                </a:moveTo>
                <a:cubicBezTo>
                  <a:pt x="6674583" y="16525"/>
                  <a:pt x="6844620" y="805543"/>
                  <a:pt x="6862762" y="925286"/>
                </a:cubicBezTo>
                <a:lnTo>
                  <a:pt x="6895483" y="1078070"/>
                </a:lnTo>
                <a:lnTo>
                  <a:pt x="6933519" y="930728"/>
                </a:lnTo>
                <a:cubicBezTo>
                  <a:pt x="6960734" y="820056"/>
                  <a:pt x="7097189" y="2391"/>
                  <a:pt x="8120062" y="5443"/>
                </a:cubicBezTo>
                <a:cubicBezTo>
                  <a:pt x="8936585" y="31237"/>
                  <a:pt x="9144326" y="629745"/>
                  <a:pt x="9192305" y="854528"/>
                </a:cubicBezTo>
                <a:cubicBezTo>
                  <a:pt x="9255805" y="1181099"/>
                  <a:pt x="9199562" y="1747157"/>
                  <a:pt x="9137876" y="2079171"/>
                </a:cubicBezTo>
                <a:cubicBezTo>
                  <a:pt x="9050790" y="2572657"/>
                  <a:pt x="8838519" y="2989942"/>
                  <a:pt x="8615362" y="3445328"/>
                </a:cubicBezTo>
                <a:cubicBezTo>
                  <a:pt x="8314191" y="3926113"/>
                  <a:pt x="8018461" y="4232729"/>
                  <a:pt x="7646533" y="4593771"/>
                </a:cubicBezTo>
                <a:cubicBezTo>
                  <a:pt x="7165747" y="5005614"/>
                  <a:pt x="6815590" y="5161643"/>
                  <a:pt x="6236833" y="5421086"/>
                </a:cubicBezTo>
                <a:cubicBezTo>
                  <a:pt x="4297361" y="6048828"/>
                  <a:pt x="3179762" y="5430158"/>
                  <a:pt x="2982005" y="5410200"/>
                </a:cubicBezTo>
                <a:cubicBezTo>
                  <a:pt x="2515733" y="5270499"/>
                  <a:pt x="1837191" y="4826000"/>
                  <a:pt x="1632176" y="4631871"/>
                </a:cubicBezTo>
                <a:cubicBezTo>
                  <a:pt x="1046162" y="4112985"/>
                  <a:pt x="773323" y="3687249"/>
                  <a:pt x="576262" y="3369129"/>
                </a:cubicBezTo>
                <a:cubicBezTo>
                  <a:pt x="322187" y="2961489"/>
                  <a:pt x="92123" y="2027765"/>
                  <a:pt x="93257" y="2032300"/>
                </a:cubicBezTo>
                <a:cubicBezTo>
                  <a:pt x="-79805" y="1296325"/>
                  <a:pt x="40594" y="851352"/>
                  <a:pt x="42862" y="849084"/>
                </a:cubicBezTo>
                <a:cubicBezTo>
                  <a:pt x="305027" y="31748"/>
                  <a:pt x="1105355" y="-1360"/>
                  <a:pt x="1104221" y="5444"/>
                </a:cubicBezTo>
                <a:cubicBezTo>
                  <a:pt x="1917603" y="-12201"/>
                  <a:pt x="2194398" y="602625"/>
                  <a:pt x="2274433" y="898071"/>
                </a:cubicBezTo>
                <a:lnTo>
                  <a:pt x="2301712" y="1072627"/>
                </a:lnTo>
                <a:lnTo>
                  <a:pt x="2328862" y="898071"/>
                </a:lnTo>
                <a:cubicBezTo>
                  <a:pt x="2358190" y="749798"/>
                  <a:pt x="2626923" y="35272"/>
                  <a:pt x="3433762" y="16329"/>
                </a:cubicBezTo>
                <a:cubicBezTo>
                  <a:pt x="4209467" y="15820"/>
                  <a:pt x="4451641" y="507018"/>
                  <a:pt x="4533411" y="756557"/>
                </a:cubicBezTo>
                <a:lnTo>
                  <a:pt x="4598533" y="1011667"/>
                </a:lnTo>
                <a:lnTo>
                  <a:pt x="4647519" y="756557"/>
                </a:lnTo>
                <a:cubicBezTo>
                  <a:pt x="4687368" y="617880"/>
                  <a:pt x="4871682" y="16629"/>
                  <a:pt x="5736090" y="0"/>
                </a:cubicBezTo>
                <a:close/>
              </a:path>
            </a:pathLst>
          </a:custGeom>
          <a:solidFill>
            <a:srgbClr val="E6BEDD"/>
          </a:solidFill>
        </p:spPr>
        <p:txBody>
          <a:bodyPr wrap="square">
            <a:noAutofit/>
          </a:bodyPr>
          <a:lstStyle/>
          <a:p>
            <a:r>
              <a:rPr lang="fi-FI"/>
              <a:t>Lisää kuva napsauttamalla kuvaketta</a:t>
            </a:r>
          </a:p>
        </p:txBody>
      </p:sp>
      <p:sp>
        <p:nvSpPr>
          <p:cNvPr id="6" name="Title 1">
            <a:extLst>
              <a:ext uri="{FF2B5EF4-FFF2-40B4-BE49-F238E27FC236}">
                <a16:creationId xmlns:a16="http://schemas.microsoft.com/office/drawing/2014/main" id="{E892B027-2AF8-C48E-1ABF-5D5D3BBE70F0}"/>
              </a:ext>
            </a:extLst>
          </p:cNvPr>
          <p:cNvSpPr>
            <a:spLocks noGrp="1"/>
          </p:cNvSpPr>
          <p:nvPr>
            <p:ph type="ctrTitle"/>
          </p:nvPr>
        </p:nvSpPr>
        <p:spPr>
          <a:xfrm>
            <a:off x="545273" y="1901986"/>
            <a:ext cx="3321877" cy="1790700"/>
          </a:xfrm>
        </p:spPr>
        <p:txBody>
          <a:bodyPr lIns="0" tIns="0" rIns="0" bIns="0" anchor="b"/>
          <a:lstStyle>
            <a:lvl1pPr algn="l">
              <a:lnSpc>
                <a:spcPts val="4000"/>
              </a:lnSpc>
              <a:defRPr sz="3600">
                <a:solidFill>
                  <a:schemeClr val="bg1"/>
                </a:solidFill>
              </a:defRPr>
            </a:lvl1pPr>
          </a:lstStyle>
          <a:p>
            <a:r>
              <a:rPr lang="fi-FI" dirty="0"/>
              <a:t>Muokkaa ots. perustyyl. napsautt.</a:t>
            </a:r>
            <a:endParaRPr lang="en-US" dirty="0"/>
          </a:p>
        </p:txBody>
      </p:sp>
      <p:sp>
        <p:nvSpPr>
          <p:cNvPr id="7" name="Subtitle 2">
            <a:extLst>
              <a:ext uri="{FF2B5EF4-FFF2-40B4-BE49-F238E27FC236}">
                <a16:creationId xmlns:a16="http://schemas.microsoft.com/office/drawing/2014/main" id="{79D5A841-F811-7299-6211-77AE50E7EC38}"/>
              </a:ext>
            </a:extLst>
          </p:cNvPr>
          <p:cNvSpPr>
            <a:spLocks noGrp="1"/>
          </p:cNvSpPr>
          <p:nvPr>
            <p:ph type="subTitle" idx="1"/>
          </p:nvPr>
        </p:nvSpPr>
        <p:spPr>
          <a:xfrm>
            <a:off x="545273" y="3908809"/>
            <a:ext cx="3321877" cy="835134"/>
          </a:xfrm>
        </p:spPr>
        <p:txBody>
          <a:bodyPr lIns="0" tIns="0" rIns="0" bIns="0"/>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dirty="0"/>
              <a:t>Muokkaa alaotsikon perustyyliä napsautt.</a:t>
            </a:r>
            <a:endParaRPr lang="en-US" dirty="0"/>
          </a:p>
        </p:txBody>
      </p:sp>
    </p:spTree>
    <p:extLst>
      <p:ext uri="{BB962C8B-B14F-4D97-AF65-F5344CB8AC3E}">
        <p14:creationId xmlns:p14="http://schemas.microsoft.com/office/powerpoint/2010/main" val="967242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tsikko, sisältö ja kuva 5">
    <p:spTree>
      <p:nvGrpSpPr>
        <p:cNvPr id="1" name=""/>
        <p:cNvGrpSpPr/>
        <p:nvPr/>
      </p:nvGrpSpPr>
      <p:grpSpPr>
        <a:xfrm>
          <a:off x="0" y="0"/>
          <a:ext cx="0" cy="0"/>
          <a:chOff x="0" y="0"/>
          <a:chExt cx="0" cy="0"/>
        </a:xfrm>
      </p:grpSpPr>
      <p:sp>
        <p:nvSpPr>
          <p:cNvPr id="2" name="Title 1"/>
          <p:cNvSpPr>
            <a:spLocks noGrp="1"/>
          </p:cNvSpPr>
          <p:nvPr>
            <p:ph type="title"/>
          </p:nvPr>
        </p:nvSpPr>
        <p:spPr>
          <a:xfrm>
            <a:off x="4679080" y="628840"/>
            <a:ext cx="4156563" cy="866838"/>
          </a:xfrm>
        </p:spPr>
        <p:txBody>
          <a:bodyPr/>
          <a:lstStyle>
            <a:lvl1pPr>
              <a:defRPr sz="2800"/>
            </a:lvl1pPr>
          </a:lstStyle>
          <a:p>
            <a:r>
              <a:rPr lang="fi-FI" dirty="0"/>
              <a:t>Muokkaa ots. perustyyl. napsautt.</a:t>
            </a:r>
            <a:endParaRPr lang="en-US" dirty="0"/>
          </a:p>
        </p:txBody>
      </p:sp>
      <p:sp>
        <p:nvSpPr>
          <p:cNvPr id="57" name="Picture Placeholder 56"/>
          <p:cNvSpPr>
            <a:spLocks noGrp="1"/>
          </p:cNvSpPr>
          <p:nvPr>
            <p:ph type="pic" sz="quarter" idx="14"/>
          </p:nvPr>
        </p:nvSpPr>
        <p:spPr>
          <a:xfrm>
            <a:off x="0" y="637224"/>
            <a:ext cx="4278650" cy="4506276"/>
          </a:xfrm>
          <a:custGeom>
            <a:avLst/>
            <a:gdLst>
              <a:gd name="connsiteX0" fmla="*/ 446397 w 4278650"/>
              <a:gd name="connsiteY0" fmla="*/ 0 h 4506276"/>
              <a:gd name="connsiteX1" fmla="*/ 4274831 w 4278650"/>
              <a:gd name="connsiteY1" fmla="*/ 0 h 4506276"/>
              <a:gd name="connsiteX2" fmla="*/ 3592111 w 4278650"/>
              <a:gd name="connsiteY2" fmla="*/ 1498458 h 4506276"/>
              <a:gd name="connsiteX3" fmla="*/ 4273635 w 4278650"/>
              <a:gd name="connsiteY3" fmla="*/ 1496502 h 4506276"/>
              <a:gd name="connsiteX4" fmla="*/ 3589326 w 4278650"/>
              <a:gd name="connsiteY4" fmla="*/ 3003759 h 4506276"/>
              <a:gd name="connsiteX5" fmla="*/ 4278650 w 4278650"/>
              <a:gd name="connsiteY5" fmla="*/ 2999435 h 4506276"/>
              <a:gd name="connsiteX6" fmla="*/ 4278650 w 4278650"/>
              <a:gd name="connsiteY6" fmla="*/ 2999741 h 4506276"/>
              <a:gd name="connsiteX7" fmla="*/ 3596485 w 4278650"/>
              <a:gd name="connsiteY7" fmla="*/ 4506276 h 4506276"/>
              <a:gd name="connsiteX8" fmla="*/ 1770369 w 4278650"/>
              <a:gd name="connsiteY8" fmla="*/ 4506276 h 4506276"/>
              <a:gd name="connsiteX9" fmla="*/ 0 w 4278650"/>
              <a:gd name="connsiteY9" fmla="*/ 4505874 h 4506276"/>
              <a:gd name="connsiteX10" fmla="*/ 0 w 4278650"/>
              <a:gd name="connsiteY10" fmla="*/ 3980155 h 4506276"/>
              <a:gd name="connsiteX11" fmla="*/ 447729 w 4278650"/>
              <a:gd name="connsiteY11" fmla="*/ 3002345 h 4506276"/>
              <a:gd name="connsiteX12" fmla="*/ 0 w 4278650"/>
              <a:gd name="connsiteY12" fmla="*/ 3002560 h 4506276"/>
              <a:gd name="connsiteX13" fmla="*/ 0 w 4278650"/>
              <a:gd name="connsiteY13" fmla="*/ 2471541 h 4506276"/>
              <a:gd name="connsiteX14" fmla="*/ 444403 w 4278650"/>
              <a:gd name="connsiteY14" fmla="*/ 1499121 h 4506276"/>
              <a:gd name="connsiteX15" fmla="*/ 0 w 4278650"/>
              <a:gd name="connsiteY15" fmla="*/ 1498892 h 4506276"/>
              <a:gd name="connsiteX16" fmla="*/ 0 w 4278650"/>
              <a:gd name="connsiteY16" fmla="*/ 975257 h 4506276"/>
              <a:gd name="connsiteX17" fmla="*/ 41448 w 4278650"/>
              <a:gd name="connsiteY17" fmla="*/ 883454 h 4506276"/>
              <a:gd name="connsiteX18" fmla="*/ 404848 w 4278650"/>
              <a:gd name="connsiteY18" fmla="*/ 88205 h 4506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278650" h="4506276">
                <a:moveTo>
                  <a:pt x="446397" y="0"/>
                </a:moveTo>
                <a:lnTo>
                  <a:pt x="4274831" y="0"/>
                </a:lnTo>
                <a:lnTo>
                  <a:pt x="3592111" y="1498458"/>
                </a:lnTo>
                <a:lnTo>
                  <a:pt x="4273635" y="1496502"/>
                </a:lnTo>
                <a:lnTo>
                  <a:pt x="3589326" y="3003759"/>
                </a:lnTo>
                <a:lnTo>
                  <a:pt x="4278650" y="2999435"/>
                </a:lnTo>
                <a:lnTo>
                  <a:pt x="4278650" y="2999741"/>
                </a:lnTo>
                <a:lnTo>
                  <a:pt x="3596485" y="4506276"/>
                </a:lnTo>
                <a:lnTo>
                  <a:pt x="1770369" y="4506276"/>
                </a:lnTo>
                <a:lnTo>
                  <a:pt x="0" y="4505874"/>
                </a:lnTo>
                <a:lnTo>
                  <a:pt x="0" y="3980155"/>
                </a:lnTo>
                <a:lnTo>
                  <a:pt x="447729" y="3002345"/>
                </a:lnTo>
                <a:lnTo>
                  <a:pt x="0" y="3002560"/>
                </a:lnTo>
                <a:lnTo>
                  <a:pt x="0" y="2471541"/>
                </a:lnTo>
                <a:lnTo>
                  <a:pt x="444403" y="1499121"/>
                </a:lnTo>
                <a:lnTo>
                  <a:pt x="0" y="1498892"/>
                </a:lnTo>
                <a:lnTo>
                  <a:pt x="0" y="975257"/>
                </a:lnTo>
                <a:lnTo>
                  <a:pt x="41448" y="883454"/>
                </a:lnTo>
                <a:cubicBezTo>
                  <a:pt x="159989" y="620975"/>
                  <a:pt x="294852" y="323210"/>
                  <a:pt x="404848" y="88205"/>
                </a:cubicBezTo>
                <a:close/>
              </a:path>
            </a:pathLst>
          </a:custGeom>
          <a:solidFill>
            <a:srgbClr val="2CD5C4"/>
          </a:solidFill>
        </p:spPr>
        <p:txBody>
          <a:bodyPr rtlCol="0">
            <a:noAutofit/>
          </a:bodyPr>
          <a:lstStyle/>
          <a:p>
            <a:pPr lvl="0"/>
            <a:r>
              <a:rPr lang="fi-FI" noProof="0"/>
              <a:t>Lisää kuva napsauttamalla kuvaketta</a:t>
            </a:r>
            <a:endParaRPr lang="en-FI" noProof="0"/>
          </a:p>
        </p:txBody>
      </p:sp>
      <p:sp>
        <p:nvSpPr>
          <p:cNvPr id="3" name="Content Placeholder 2"/>
          <p:cNvSpPr>
            <a:spLocks noGrp="1"/>
          </p:cNvSpPr>
          <p:nvPr>
            <p:ph idx="1"/>
          </p:nvPr>
        </p:nvSpPr>
        <p:spPr>
          <a:xfrm>
            <a:off x="4679080" y="1713277"/>
            <a:ext cx="4156563" cy="310791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8" name="Date Placeholder 3">
            <a:extLst>
              <a:ext uri="{FF2B5EF4-FFF2-40B4-BE49-F238E27FC236}">
                <a16:creationId xmlns:a16="http://schemas.microsoft.com/office/drawing/2014/main" id="{56B7B9AB-E864-4912-9D58-CB46BEA3F591}"/>
              </a:ext>
            </a:extLst>
          </p:cNvPr>
          <p:cNvSpPr>
            <a:spLocks noGrp="1"/>
          </p:cNvSpPr>
          <p:nvPr>
            <p:ph type="dt" sz="half" idx="15"/>
          </p:nvPr>
        </p:nvSpPr>
        <p:spPr>
          <a:xfrm>
            <a:off x="8158163" y="0"/>
            <a:ext cx="631825" cy="246063"/>
          </a:xfrm>
          <a:prstGeom prst="rect">
            <a:avLst/>
          </a:prstGeom>
        </p:spPr>
        <p:txBody>
          <a:bodyPr/>
          <a:lstStyle>
            <a:lvl1pPr>
              <a:defRPr/>
            </a:lvl1pPr>
          </a:lstStyle>
          <a:p>
            <a:pPr>
              <a:defRPr/>
            </a:pPr>
            <a:fld id="{9C8A5E25-00A7-4D13-A3FA-49976EE7168C}" type="datetime1">
              <a:rPr lang="fi-FI"/>
              <a:pPr>
                <a:defRPr/>
              </a:pPr>
              <a:t>25.6.2026</a:t>
            </a:fld>
            <a:endParaRPr lang="en-FI"/>
          </a:p>
        </p:txBody>
      </p:sp>
      <p:sp>
        <p:nvSpPr>
          <p:cNvPr id="9" name="Slide Number Placeholder 5">
            <a:extLst>
              <a:ext uri="{FF2B5EF4-FFF2-40B4-BE49-F238E27FC236}">
                <a16:creationId xmlns:a16="http://schemas.microsoft.com/office/drawing/2014/main" id="{0D0D9343-0154-413E-9157-6F08485DC9E4}"/>
              </a:ext>
            </a:extLst>
          </p:cNvPr>
          <p:cNvSpPr>
            <a:spLocks noGrp="1"/>
          </p:cNvSpPr>
          <p:nvPr>
            <p:ph type="sldNum" sz="quarter" idx="16"/>
          </p:nvPr>
        </p:nvSpPr>
        <p:spPr/>
        <p:txBody>
          <a:bodyPr/>
          <a:lstStyle>
            <a:lvl1pPr>
              <a:defRPr/>
            </a:lvl1pPr>
          </a:lstStyle>
          <a:p>
            <a:pPr>
              <a:defRPr/>
            </a:pPr>
            <a:fld id="{3B6FEC46-C7C3-47FD-92F7-DFBE39335ED9}" type="slidenum">
              <a:rPr lang="en-FI"/>
              <a:pPr>
                <a:defRPr/>
              </a:pPr>
              <a:t>‹#›</a:t>
            </a:fld>
            <a:endParaRPr lang="en-FI"/>
          </a:p>
        </p:txBody>
      </p:sp>
      <p:cxnSp>
        <p:nvCxnSpPr>
          <p:cNvPr id="7" name="Straight Connector 10">
            <a:extLst>
              <a:ext uri="{FF2B5EF4-FFF2-40B4-BE49-F238E27FC236}">
                <a16:creationId xmlns:a16="http://schemas.microsoft.com/office/drawing/2014/main" id="{353C3685-5939-4705-B532-6EE2E620DD7E}"/>
              </a:ext>
              <a:ext uri="{C183D7F6-B498-43B3-948B-1728B52AA6E4}">
                <adec:decorative xmlns:adec="http://schemas.microsoft.com/office/drawing/2017/decorative" val="1"/>
              </a:ext>
            </a:extLst>
          </p:cNvPr>
          <p:cNvCxnSpPr>
            <a:cxnSpLocks/>
          </p:cNvCxnSpPr>
          <p:nvPr/>
        </p:nvCxnSpPr>
        <p:spPr>
          <a:xfrm flipV="1">
            <a:off x="8793163"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7">
            <a:extLst>
              <a:ext uri="{FF2B5EF4-FFF2-40B4-BE49-F238E27FC236}">
                <a16:creationId xmlns:a16="http://schemas.microsoft.com/office/drawing/2014/main" id="{FC61C85C-5DEF-4203-9FFC-687D69D9FE04}"/>
              </a:ext>
              <a:ext uri="{C183D7F6-B498-43B3-948B-1728B52AA6E4}">
                <adec:decorative xmlns:adec="http://schemas.microsoft.com/office/drawing/2017/decorative" val="1"/>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34147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tsikko, sisältö ja kuva 6">
    <p:spTree>
      <p:nvGrpSpPr>
        <p:cNvPr id="1" name=""/>
        <p:cNvGrpSpPr/>
        <p:nvPr/>
      </p:nvGrpSpPr>
      <p:grpSpPr>
        <a:xfrm>
          <a:off x="0" y="0"/>
          <a:ext cx="0" cy="0"/>
          <a:chOff x="0" y="0"/>
          <a:chExt cx="0" cy="0"/>
        </a:xfrm>
      </p:grpSpPr>
      <p:sp>
        <p:nvSpPr>
          <p:cNvPr id="2" name="Title 1"/>
          <p:cNvSpPr>
            <a:spLocks noGrp="1"/>
          </p:cNvSpPr>
          <p:nvPr>
            <p:ph type="title"/>
          </p:nvPr>
        </p:nvSpPr>
        <p:spPr>
          <a:xfrm>
            <a:off x="415437" y="633045"/>
            <a:ext cx="4620616" cy="866838"/>
          </a:xfrm>
        </p:spPr>
        <p:txBody>
          <a:bodyPr/>
          <a:lstStyle>
            <a:lvl1pPr>
              <a:defRPr sz="2800"/>
            </a:lvl1pPr>
          </a:lstStyle>
          <a:p>
            <a:r>
              <a:rPr lang="fi-FI"/>
              <a:t>Muokkaa ots. perustyyl. napsautt.</a:t>
            </a:r>
            <a:endParaRPr lang="en-US" dirty="0"/>
          </a:p>
        </p:txBody>
      </p:sp>
      <p:sp>
        <p:nvSpPr>
          <p:cNvPr id="3" name="Content Placeholder 2"/>
          <p:cNvSpPr>
            <a:spLocks noGrp="1"/>
          </p:cNvSpPr>
          <p:nvPr>
            <p:ph idx="1"/>
          </p:nvPr>
        </p:nvSpPr>
        <p:spPr>
          <a:xfrm>
            <a:off x="415436" y="1717482"/>
            <a:ext cx="4397863" cy="310791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28" name="Picture Placeholder 27"/>
          <p:cNvSpPr>
            <a:spLocks noGrp="1"/>
          </p:cNvSpPr>
          <p:nvPr>
            <p:ph type="pic" sz="quarter" idx="13"/>
          </p:nvPr>
        </p:nvSpPr>
        <p:spPr>
          <a:xfrm>
            <a:off x="5211763" y="633413"/>
            <a:ext cx="3929062" cy="4510087"/>
          </a:xfrm>
          <a:custGeom>
            <a:avLst/>
            <a:gdLst>
              <a:gd name="connsiteX0" fmla="*/ 1488492 w 3929062"/>
              <a:gd name="connsiteY0" fmla="*/ 0 h 4510087"/>
              <a:gd name="connsiteX1" fmla="*/ 1504107 w 3929062"/>
              <a:gd name="connsiteY1" fmla="*/ 0 h 4510087"/>
              <a:gd name="connsiteX2" fmla="*/ 1629973 w 3929062"/>
              <a:gd name="connsiteY2" fmla="*/ 5563 h 4510087"/>
              <a:gd name="connsiteX3" fmla="*/ 2962798 w 3929062"/>
              <a:gd name="connsiteY3" fmla="*/ 1195286 h 4510087"/>
              <a:gd name="connsiteX4" fmla="*/ 2968569 w 3929062"/>
              <a:gd name="connsiteY4" fmla="*/ 1233099 h 4510087"/>
              <a:gd name="connsiteX5" fmla="*/ 3054676 w 3929062"/>
              <a:gd name="connsiteY5" fmla="*/ 1191618 h 4510087"/>
              <a:gd name="connsiteX6" fmla="*/ 3637547 w 3929062"/>
              <a:gd name="connsiteY6" fmla="*/ 1073942 h 4510087"/>
              <a:gd name="connsiteX7" fmla="*/ 3921016 w 3929062"/>
              <a:gd name="connsiteY7" fmla="*/ 1100736 h 4510087"/>
              <a:gd name="connsiteX8" fmla="*/ 3929062 w 3929062"/>
              <a:gd name="connsiteY8" fmla="*/ 1102672 h 4510087"/>
              <a:gd name="connsiteX9" fmla="*/ 3929062 w 3929062"/>
              <a:gd name="connsiteY9" fmla="*/ 4040093 h 4510087"/>
              <a:gd name="connsiteX10" fmla="*/ 3921016 w 3929062"/>
              <a:gd name="connsiteY10" fmla="*/ 4042028 h 4510087"/>
              <a:gd name="connsiteX11" fmla="*/ 3637547 w 3929062"/>
              <a:gd name="connsiteY11" fmla="*/ 4068822 h 4510087"/>
              <a:gd name="connsiteX12" fmla="*/ 3004767 w 3929062"/>
              <a:gd name="connsiteY12" fmla="*/ 3928948 h 4510087"/>
              <a:gd name="connsiteX13" fmla="*/ 2968503 w 3929062"/>
              <a:gd name="connsiteY13" fmla="*/ 3910098 h 4510087"/>
              <a:gd name="connsiteX14" fmla="*/ 2962798 w 3929062"/>
              <a:gd name="connsiteY14" fmla="*/ 3947478 h 4510087"/>
              <a:gd name="connsiteX15" fmla="*/ 2776431 w 3929062"/>
              <a:gd name="connsiteY15" fmla="*/ 4422169 h 4510087"/>
              <a:gd name="connsiteX16" fmla="*/ 2717808 w 3929062"/>
              <a:gd name="connsiteY16" fmla="*/ 4510087 h 4510087"/>
              <a:gd name="connsiteX17" fmla="*/ 274391 w 3929062"/>
              <a:gd name="connsiteY17" fmla="*/ 4510087 h 4510087"/>
              <a:gd name="connsiteX18" fmla="*/ 254079 w 3929062"/>
              <a:gd name="connsiteY18" fmla="*/ 4482925 h 4510087"/>
              <a:gd name="connsiteX19" fmla="*/ 2707 w 3929062"/>
              <a:gd name="connsiteY19" fmla="*/ 3760906 h 4510087"/>
              <a:gd name="connsiteX20" fmla="*/ 0 w 3929062"/>
              <a:gd name="connsiteY20" fmla="*/ 3689495 h 4510087"/>
              <a:gd name="connsiteX21" fmla="*/ 0 w 3929062"/>
              <a:gd name="connsiteY21" fmla="*/ 3612817 h 4510087"/>
              <a:gd name="connsiteX22" fmla="*/ 6071 w 3929062"/>
              <a:gd name="connsiteY22" fmla="*/ 3492587 h 4510087"/>
              <a:gd name="connsiteX23" fmla="*/ 436930 w 3929062"/>
              <a:gd name="connsiteY23" fmla="*/ 2586842 h 4510087"/>
              <a:gd name="connsiteX24" fmla="*/ 453940 w 3929062"/>
              <a:gd name="connsiteY24" fmla="*/ 2571382 h 4510087"/>
              <a:gd name="connsiteX25" fmla="*/ 436930 w 3929062"/>
              <a:gd name="connsiteY25" fmla="*/ 2555923 h 4510087"/>
              <a:gd name="connsiteX26" fmla="*/ 6071 w 3929062"/>
              <a:gd name="connsiteY26" fmla="*/ 1650178 h 4510087"/>
              <a:gd name="connsiteX27" fmla="*/ 0 w 3929062"/>
              <a:gd name="connsiteY27" fmla="*/ 1529948 h 4510087"/>
              <a:gd name="connsiteX28" fmla="*/ 0 w 3929062"/>
              <a:gd name="connsiteY28" fmla="*/ 1464198 h 4510087"/>
              <a:gd name="connsiteX29" fmla="*/ 6071 w 3929062"/>
              <a:gd name="connsiteY29" fmla="*/ 1343968 h 4510087"/>
              <a:gd name="connsiteX30" fmla="*/ 1342676 w 3929062"/>
              <a:gd name="connsiteY30" fmla="*/ 7363 h 4510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29062" h="4510087">
                <a:moveTo>
                  <a:pt x="1488492" y="0"/>
                </a:moveTo>
                <a:lnTo>
                  <a:pt x="1504107" y="0"/>
                </a:lnTo>
                <a:lnTo>
                  <a:pt x="1629973" y="5563"/>
                </a:lnTo>
                <a:cubicBezTo>
                  <a:pt x="2293074" y="64454"/>
                  <a:pt x="2831894" y="555576"/>
                  <a:pt x="2962798" y="1195286"/>
                </a:cubicBezTo>
                <a:lnTo>
                  <a:pt x="2968569" y="1233099"/>
                </a:lnTo>
                <a:lnTo>
                  <a:pt x="3054676" y="1191618"/>
                </a:lnTo>
                <a:cubicBezTo>
                  <a:pt x="3233827" y="1115844"/>
                  <a:pt x="3430794" y="1073942"/>
                  <a:pt x="3637547" y="1073942"/>
                </a:cubicBezTo>
                <a:cubicBezTo>
                  <a:pt x="3734463" y="1073942"/>
                  <a:pt x="3829228" y="1083149"/>
                  <a:pt x="3921016" y="1100736"/>
                </a:cubicBezTo>
                <a:lnTo>
                  <a:pt x="3929062" y="1102672"/>
                </a:lnTo>
                <a:lnTo>
                  <a:pt x="3929062" y="4040093"/>
                </a:lnTo>
                <a:lnTo>
                  <a:pt x="3921016" y="4042028"/>
                </a:lnTo>
                <a:cubicBezTo>
                  <a:pt x="3829228" y="4059615"/>
                  <a:pt x="3734463" y="4068822"/>
                  <a:pt x="3637547" y="4068822"/>
                </a:cubicBezTo>
                <a:cubicBezTo>
                  <a:pt x="3411411" y="4068822"/>
                  <a:pt x="3196983" y="4018696"/>
                  <a:pt x="3004767" y="3928948"/>
                </a:cubicBezTo>
                <a:lnTo>
                  <a:pt x="2968503" y="3910098"/>
                </a:lnTo>
                <a:lnTo>
                  <a:pt x="2962798" y="3947478"/>
                </a:lnTo>
                <a:cubicBezTo>
                  <a:pt x="2927890" y="4118068"/>
                  <a:pt x="2863975" y="4278091"/>
                  <a:pt x="2776431" y="4422169"/>
                </a:cubicBezTo>
                <a:lnTo>
                  <a:pt x="2717808" y="4510087"/>
                </a:lnTo>
                <a:lnTo>
                  <a:pt x="274391" y="4510087"/>
                </a:lnTo>
                <a:lnTo>
                  <a:pt x="254079" y="4482925"/>
                </a:lnTo>
                <a:cubicBezTo>
                  <a:pt x="112802" y="4273806"/>
                  <a:pt x="22960" y="4027082"/>
                  <a:pt x="2707" y="3760906"/>
                </a:cubicBezTo>
                <a:lnTo>
                  <a:pt x="0" y="3689495"/>
                </a:lnTo>
                <a:lnTo>
                  <a:pt x="0" y="3612817"/>
                </a:lnTo>
                <a:lnTo>
                  <a:pt x="6071" y="3492587"/>
                </a:lnTo>
                <a:cubicBezTo>
                  <a:pt x="41857" y="3140210"/>
                  <a:pt x="199820" y="2823952"/>
                  <a:pt x="436930" y="2586842"/>
                </a:cubicBezTo>
                <a:lnTo>
                  <a:pt x="453940" y="2571382"/>
                </a:lnTo>
                <a:lnTo>
                  <a:pt x="436930" y="2555923"/>
                </a:lnTo>
                <a:cubicBezTo>
                  <a:pt x="199820" y="2318812"/>
                  <a:pt x="41857" y="2002555"/>
                  <a:pt x="6071" y="1650178"/>
                </a:cubicBezTo>
                <a:lnTo>
                  <a:pt x="0" y="1529948"/>
                </a:lnTo>
                <a:lnTo>
                  <a:pt x="0" y="1464198"/>
                </a:lnTo>
                <a:lnTo>
                  <a:pt x="6071" y="1343968"/>
                </a:lnTo>
                <a:cubicBezTo>
                  <a:pt x="77643" y="639214"/>
                  <a:pt x="637922" y="78935"/>
                  <a:pt x="1342676" y="7363"/>
                </a:cubicBezTo>
                <a:close/>
              </a:path>
            </a:pathLst>
          </a:custGeom>
          <a:solidFill>
            <a:schemeClr val="bg2"/>
          </a:solidFill>
        </p:spPr>
        <p:txBody>
          <a:bodyPr rtlCol="0">
            <a:noAutofit/>
          </a:bodyPr>
          <a:lstStyle/>
          <a:p>
            <a:pPr lvl="0"/>
            <a:r>
              <a:rPr lang="fi-FI" noProof="0"/>
              <a:t>Lisää kuva napsauttamalla kuvaketta</a:t>
            </a:r>
            <a:endParaRPr lang="en-FI" noProof="0"/>
          </a:p>
        </p:txBody>
      </p:sp>
      <p:sp>
        <p:nvSpPr>
          <p:cNvPr id="8" name="Date Placeholder 3">
            <a:extLst>
              <a:ext uri="{FF2B5EF4-FFF2-40B4-BE49-F238E27FC236}">
                <a16:creationId xmlns:a16="http://schemas.microsoft.com/office/drawing/2014/main" id="{A02FFFA5-180E-4204-B4AC-780CC81C5A58}"/>
              </a:ext>
            </a:extLst>
          </p:cNvPr>
          <p:cNvSpPr>
            <a:spLocks noGrp="1"/>
          </p:cNvSpPr>
          <p:nvPr>
            <p:ph type="dt" sz="half" idx="14"/>
          </p:nvPr>
        </p:nvSpPr>
        <p:spPr>
          <a:xfrm>
            <a:off x="8158163" y="0"/>
            <a:ext cx="631825" cy="246063"/>
          </a:xfrm>
          <a:prstGeom prst="rect">
            <a:avLst/>
          </a:prstGeom>
        </p:spPr>
        <p:txBody>
          <a:bodyPr/>
          <a:lstStyle>
            <a:lvl1pPr>
              <a:defRPr/>
            </a:lvl1pPr>
          </a:lstStyle>
          <a:p>
            <a:pPr>
              <a:defRPr/>
            </a:pPr>
            <a:fld id="{0E0D30F7-600A-4AF6-A8FB-F19151A90ED3}" type="datetime1">
              <a:rPr lang="fi-FI"/>
              <a:pPr>
                <a:defRPr/>
              </a:pPr>
              <a:t>25.6.2026</a:t>
            </a:fld>
            <a:endParaRPr lang="en-FI"/>
          </a:p>
        </p:txBody>
      </p:sp>
      <p:sp>
        <p:nvSpPr>
          <p:cNvPr id="9" name="Slide Number Placeholder 5">
            <a:extLst>
              <a:ext uri="{FF2B5EF4-FFF2-40B4-BE49-F238E27FC236}">
                <a16:creationId xmlns:a16="http://schemas.microsoft.com/office/drawing/2014/main" id="{AF31D949-E36F-4AC0-96BD-2A97138ACB8B}"/>
              </a:ext>
            </a:extLst>
          </p:cNvPr>
          <p:cNvSpPr>
            <a:spLocks noGrp="1"/>
          </p:cNvSpPr>
          <p:nvPr>
            <p:ph type="sldNum" sz="quarter" idx="15"/>
          </p:nvPr>
        </p:nvSpPr>
        <p:spPr/>
        <p:txBody>
          <a:bodyPr/>
          <a:lstStyle>
            <a:lvl1pPr>
              <a:defRPr/>
            </a:lvl1pPr>
          </a:lstStyle>
          <a:p>
            <a:pPr>
              <a:defRPr/>
            </a:pPr>
            <a:fld id="{0F3A93E7-8440-41A7-A0AF-FA2D1CCF3799}" type="slidenum">
              <a:rPr lang="en-FI"/>
              <a:pPr>
                <a:defRPr/>
              </a:pPr>
              <a:t>‹#›</a:t>
            </a:fld>
            <a:endParaRPr lang="en-FI"/>
          </a:p>
        </p:txBody>
      </p:sp>
      <p:cxnSp>
        <p:nvCxnSpPr>
          <p:cNvPr id="7" name="Straight Connector 10">
            <a:extLst>
              <a:ext uri="{FF2B5EF4-FFF2-40B4-BE49-F238E27FC236}">
                <a16:creationId xmlns:a16="http://schemas.microsoft.com/office/drawing/2014/main" id="{ED68EA9E-9719-404C-A67E-FF84E37087C0}"/>
              </a:ext>
              <a:ext uri="{C183D7F6-B498-43B3-948B-1728B52AA6E4}">
                <adec:decorative xmlns:adec="http://schemas.microsoft.com/office/drawing/2017/decorative" val="1"/>
              </a:ext>
            </a:extLst>
          </p:cNvPr>
          <p:cNvCxnSpPr>
            <a:cxnSpLocks/>
          </p:cNvCxnSpPr>
          <p:nvPr/>
        </p:nvCxnSpPr>
        <p:spPr>
          <a:xfrm flipV="1">
            <a:off x="8793163"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7">
            <a:extLst>
              <a:ext uri="{FF2B5EF4-FFF2-40B4-BE49-F238E27FC236}">
                <a16:creationId xmlns:a16="http://schemas.microsoft.com/office/drawing/2014/main" id="{B8CA7490-7AAB-4A47-9D17-D754E97BDEAA}"/>
              </a:ext>
              <a:ext uri="{C183D7F6-B498-43B3-948B-1728B52AA6E4}">
                <adec:decorative xmlns:adec="http://schemas.microsoft.com/office/drawing/2017/decorative" val="1"/>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088018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tsikko ja sisältö 1">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F7F611E0-53BB-499D-A0D3-4716540336A3}"/>
              </a:ext>
              <a:ext uri="{C183D7F6-B498-43B3-948B-1728B52AA6E4}">
                <adec:decorative xmlns:adec="http://schemas.microsoft.com/office/drawing/2017/decorative" val="1"/>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r="28479"/>
          <a:stretch>
            <a:fillRect/>
          </a:stretch>
        </p:blipFill>
        <p:spPr bwMode="auto">
          <a:xfrm>
            <a:off x="5459413" y="-7938"/>
            <a:ext cx="3684587" cy="515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7">
            <a:extLst>
              <a:ext uri="{FF2B5EF4-FFF2-40B4-BE49-F238E27FC236}">
                <a16:creationId xmlns:a16="http://schemas.microsoft.com/office/drawing/2014/main" id="{627C7211-012D-4ED4-87B6-E2B0E265D3D2}"/>
              </a:ext>
              <a:ext uri="{C183D7F6-B498-43B3-948B-1728B52AA6E4}">
                <adec:decorative xmlns:adec="http://schemas.microsoft.com/office/drawing/2017/decorative" val="1"/>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415436" y="633045"/>
            <a:ext cx="8313127" cy="866851"/>
          </a:xfrm>
        </p:spPr>
        <p:txBody>
          <a:bodyPr/>
          <a:lstStyle>
            <a:lvl1pPr>
              <a:defRPr sz="2800"/>
            </a:lvl1pPr>
          </a:lstStyle>
          <a:p>
            <a:r>
              <a:rPr lang="fi-FI" dirty="0"/>
              <a:t>Muokkaa ots. perustyyl. napsautt.</a:t>
            </a:r>
            <a:endParaRPr lang="en-US" dirty="0"/>
          </a:p>
        </p:txBody>
      </p:sp>
      <p:sp>
        <p:nvSpPr>
          <p:cNvPr id="3" name="Content Placeholder 2"/>
          <p:cNvSpPr>
            <a:spLocks noGrp="1"/>
          </p:cNvSpPr>
          <p:nvPr>
            <p:ph idx="1"/>
          </p:nvPr>
        </p:nvSpPr>
        <p:spPr>
          <a:xfrm>
            <a:off x="415436" y="1717482"/>
            <a:ext cx="8313127" cy="310791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6" name="Date Placeholder 3">
            <a:extLst>
              <a:ext uri="{FF2B5EF4-FFF2-40B4-BE49-F238E27FC236}">
                <a16:creationId xmlns:a16="http://schemas.microsoft.com/office/drawing/2014/main" id="{F8AC2BBB-4008-CA39-A9A0-61082390130A}"/>
              </a:ext>
            </a:extLst>
          </p:cNvPr>
          <p:cNvSpPr>
            <a:spLocks noGrp="1"/>
          </p:cNvSpPr>
          <p:nvPr>
            <p:ph type="dt" sz="half" idx="2"/>
          </p:nvPr>
        </p:nvSpPr>
        <p:spPr>
          <a:xfrm>
            <a:off x="8158163" y="0"/>
            <a:ext cx="631825" cy="246063"/>
          </a:xfrm>
          <a:prstGeom prst="rect">
            <a:avLst/>
          </a:prstGeom>
        </p:spPr>
        <p:txBody>
          <a:bodyPr vert="horz" lIns="0" tIns="0" rIns="0" bIns="0" rtlCol="0" anchor="ctr"/>
          <a:lstStyle>
            <a:lvl1pPr algn="ctr" eaLnBrk="1" fontAlgn="auto" hangingPunct="1">
              <a:spcBef>
                <a:spcPts val="0"/>
              </a:spcBef>
              <a:spcAft>
                <a:spcPts val="0"/>
              </a:spcAft>
              <a:defRPr sz="800">
                <a:solidFill>
                  <a:schemeClr val="tx1"/>
                </a:solidFill>
                <a:latin typeface="+mn-lt"/>
              </a:defRPr>
            </a:lvl1pPr>
          </a:lstStyle>
          <a:p>
            <a:pPr>
              <a:defRPr/>
            </a:pPr>
            <a:fld id="{00185109-0532-44C4-9426-135C48501BA2}" type="datetime1">
              <a:rPr lang="fi-FI"/>
              <a:pPr>
                <a:defRPr/>
              </a:pPr>
              <a:t>25.6.2026</a:t>
            </a:fld>
            <a:endParaRPr lang="en-FI" dirty="0"/>
          </a:p>
        </p:txBody>
      </p:sp>
      <p:sp>
        <p:nvSpPr>
          <p:cNvPr id="7" name="Slide Number Placeholder 5">
            <a:extLst>
              <a:ext uri="{FF2B5EF4-FFF2-40B4-BE49-F238E27FC236}">
                <a16:creationId xmlns:a16="http://schemas.microsoft.com/office/drawing/2014/main" id="{4AAE6B48-EB87-4868-0DB3-94D37F452A08}"/>
              </a:ext>
            </a:extLst>
          </p:cNvPr>
          <p:cNvSpPr>
            <a:spLocks noGrp="1"/>
          </p:cNvSpPr>
          <p:nvPr>
            <p:ph type="sldNum" sz="quarter" idx="4"/>
          </p:nvPr>
        </p:nvSpPr>
        <p:spPr>
          <a:xfrm>
            <a:off x="8793163" y="0"/>
            <a:ext cx="347662" cy="249238"/>
          </a:xfrm>
          <a:prstGeom prst="rect">
            <a:avLst/>
          </a:prstGeom>
        </p:spPr>
        <p:txBody>
          <a:bodyPr vert="horz" lIns="0" tIns="0" rIns="0" bIns="0" rtlCol="0" anchor="ctr"/>
          <a:lstStyle>
            <a:lvl1pPr algn="ctr" eaLnBrk="1" fontAlgn="auto" hangingPunct="1">
              <a:spcBef>
                <a:spcPts val="0"/>
              </a:spcBef>
              <a:spcAft>
                <a:spcPts val="0"/>
              </a:spcAft>
              <a:defRPr sz="800" b="1">
                <a:solidFill>
                  <a:schemeClr val="tx1"/>
                </a:solidFill>
                <a:latin typeface="+mn-lt"/>
              </a:defRPr>
            </a:lvl1pPr>
          </a:lstStyle>
          <a:p>
            <a:pPr>
              <a:defRPr/>
            </a:pPr>
            <a:fld id="{D1BF26F4-008B-4A49-A526-A1DA7D7871FD}" type="slidenum">
              <a:rPr lang="en-FI"/>
              <a:pPr>
                <a:defRPr/>
              </a:pPr>
              <a:t>‹#›</a:t>
            </a:fld>
            <a:endParaRPr lang="en-FI" dirty="0"/>
          </a:p>
        </p:txBody>
      </p:sp>
      <p:cxnSp>
        <p:nvCxnSpPr>
          <p:cNvPr id="10" name="Straight Connector 20">
            <a:extLst>
              <a:ext uri="{FF2B5EF4-FFF2-40B4-BE49-F238E27FC236}">
                <a16:creationId xmlns:a16="http://schemas.microsoft.com/office/drawing/2014/main" id="{2E504816-AA9F-943D-A6D2-B3E0D1DA2DD8}"/>
              </a:ext>
              <a:ext uri="{C183D7F6-B498-43B3-948B-1728B52AA6E4}">
                <adec:decorative xmlns:adec="http://schemas.microsoft.com/office/drawing/2017/decorative" val="1"/>
              </a:ext>
            </a:extLst>
          </p:cNvPr>
          <p:cNvCxnSpPr>
            <a:cxnSpLocks/>
          </p:cNvCxnSpPr>
          <p:nvPr userDrawn="1"/>
        </p:nvCxnSpPr>
        <p:spPr>
          <a:xfrm flipV="1">
            <a:off x="8793163"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09272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sp>
        <p:nvSpPr>
          <p:cNvPr id="2" name="Title 1"/>
          <p:cNvSpPr>
            <a:spLocks noGrp="1"/>
          </p:cNvSpPr>
          <p:nvPr>
            <p:ph type="title"/>
          </p:nvPr>
        </p:nvSpPr>
        <p:spPr>
          <a:xfrm>
            <a:off x="415436" y="633045"/>
            <a:ext cx="8313127" cy="866851"/>
          </a:xfrm>
        </p:spPr>
        <p:txBody>
          <a:bodyPr/>
          <a:lstStyle>
            <a:lvl1pPr>
              <a:defRPr sz="2800"/>
            </a:lvl1pPr>
          </a:lstStyle>
          <a:p>
            <a:r>
              <a:rPr lang="fi-FI" dirty="0"/>
              <a:t>Muokkaa ots. perustyyl. napsautt.</a:t>
            </a:r>
            <a:endParaRPr lang="en-US" dirty="0"/>
          </a:p>
        </p:txBody>
      </p:sp>
      <p:sp>
        <p:nvSpPr>
          <p:cNvPr id="3" name="Content Placeholder 2"/>
          <p:cNvSpPr>
            <a:spLocks noGrp="1"/>
          </p:cNvSpPr>
          <p:nvPr>
            <p:ph idx="1"/>
          </p:nvPr>
        </p:nvSpPr>
        <p:spPr>
          <a:xfrm>
            <a:off x="415436" y="1717482"/>
            <a:ext cx="8313127" cy="310791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a:extLst>
              <a:ext uri="{FF2B5EF4-FFF2-40B4-BE49-F238E27FC236}">
                <a16:creationId xmlns:a16="http://schemas.microsoft.com/office/drawing/2014/main" id="{760DD4EF-0A3B-47E8-A8C7-5D060099AEAA}"/>
              </a:ext>
            </a:extLst>
          </p:cNvPr>
          <p:cNvSpPr>
            <a:spLocks noGrp="1"/>
          </p:cNvSpPr>
          <p:nvPr>
            <p:ph type="dt" sz="half" idx="10"/>
          </p:nvPr>
        </p:nvSpPr>
        <p:spPr>
          <a:xfrm>
            <a:off x="8158163" y="0"/>
            <a:ext cx="631825" cy="246063"/>
          </a:xfrm>
          <a:prstGeom prst="rect">
            <a:avLst/>
          </a:prstGeom>
        </p:spPr>
        <p:txBody>
          <a:bodyPr/>
          <a:lstStyle>
            <a:lvl1pPr>
              <a:defRPr/>
            </a:lvl1pPr>
          </a:lstStyle>
          <a:p>
            <a:pPr>
              <a:defRPr/>
            </a:pPr>
            <a:fld id="{3A32C0E8-5D39-479D-A6BC-57F37751B110}" type="datetime1">
              <a:rPr lang="fi-FI"/>
              <a:pPr>
                <a:defRPr/>
              </a:pPr>
              <a:t>25.6.2026</a:t>
            </a:fld>
            <a:endParaRPr lang="en-FI" dirty="0"/>
          </a:p>
        </p:txBody>
      </p:sp>
      <p:sp>
        <p:nvSpPr>
          <p:cNvPr id="5" name="Slide Number Placeholder 5">
            <a:extLst>
              <a:ext uri="{FF2B5EF4-FFF2-40B4-BE49-F238E27FC236}">
                <a16:creationId xmlns:a16="http://schemas.microsoft.com/office/drawing/2014/main" id="{CA19F144-D2E0-44B0-BD69-1DCE65FE0FB6}"/>
              </a:ext>
            </a:extLst>
          </p:cNvPr>
          <p:cNvSpPr>
            <a:spLocks noGrp="1"/>
          </p:cNvSpPr>
          <p:nvPr>
            <p:ph type="sldNum" sz="quarter" idx="11"/>
          </p:nvPr>
        </p:nvSpPr>
        <p:spPr/>
        <p:txBody>
          <a:bodyPr/>
          <a:lstStyle>
            <a:lvl1pPr>
              <a:defRPr/>
            </a:lvl1pPr>
          </a:lstStyle>
          <a:p>
            <a:pPr>
              <a:defRPr/>
            </a:pPr>
            <a:fld id="{3AC86B5D-05A7-4890-B703-51CFEA938082}" type="slidenum">
              <a:rPr lang="en-FI"/>
              <a:pPr>
                <a:defRPr/>
              </a:pPr>
              <a:t>‹#›</a:t>
            </a:fld>
            <a:endParaRPr lang="en-FI" dirty="0"/>
          </a:p>
        </p:txBody>
      </p:sp>
    </p:spTree>
    <p:extLst>
      <p:ext uri="{BB962C8B-B14F-4D97-AF65-F5344CB8AC3E}">
        <p14:creationId xmlns:p14="http://schemas.microsoft.com/office/powerpoint/2010/main" val="1629408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tsikko ja sisältö 3">
    <p:spTree>
      <p:nvGrpSpPr>
        <p:cNvPr id="1" name=""/>
        <p:cNvGrpSpPr/>
        <p:nvPr/>
      </p:nvGrpSpPr>
      <p:grpSpPr>
        <a:xfrm>
          <a:off x="0" y="0"/>
          <a:ext cx="0" cy="0"/>
          <a:chOff x="0" y="0"/>
          <a:chExt cx="0" cy="0"/>
        </a:xfrm>
      </p:grpSpPr>
      <p:sp>
        <p:nvSpPr>
          <p:cNvPr id="8" name="Date Placeholder 3">
            <a:extLst>
              <a:ext uri="{FF2B5EF4-FFF2-40B4-BE49-F238E27FC236}">
                <a16:creationId xmlns:a16="http://schemas.microsoft.com/office/drawing/2014/main" id="{4C08BFCE-F35D-462D-8501-1ECFEAD64173}"/>
              </a:ext>
            </a:extLst>
          </p:cNvPr>
          <p:cNvSpPr>
            <a:spLocks noGrp="1"/>
          </p:cNvSpPr>
          <p:nvPr>
            <p:ph type="dt" sz="half" idx="10"/>
          </p:nvPr>
        </p:nvSpPr>
        <p:spPr>
          <a:xfrm>
            <a:off x="8158163" y="0"/>
            <a:ext cx="631825" cy="246063"/>
          </a:xfrm>
          <a:prstGeom prst="rect">
            <a:avLst/>
          </a:prstGeom>
        </p:spPr>
        <p:txBody>
          <a:bodyPr/>
          <a:lstStyle>
            <a:lvl1pPr>
              <a:defRPr/>
            </a:lvl1pPr>
          </a:lstStyle>
          <a:p>
            <a:pPr>
              <a:defRPr/>
            </a:pPr>
            <a:fld id="{F1334381-3241-4222-8154-9DD294AD6166}" type="datetime1">
              <a:rPr lang="fi-FI"/>
              <a:pPr>
                <a:defRPr/>
              </a:pPr>
              <a:t>25.6.2026</a:t>
            </a:fld>
            <a:endParaRPr lang="en-FI"/>
          </a:p>
        </p:txBody>
      </p:sp>
      <p:sp>
        <p:nvSpPr>
          <p:cNvPr id="9" name="Slide Number Placeholder 5">
            <a:extLst>
              <a:ext uri="{FF2B5EF4-FFF2-40B4-BE49-F238E27FC236}">
                <a16:creationId xmlns:a16="http://schemas.microsoft.com/office/drawing/2014/main" id="{37EC1036-530D-419C-832B-827CC3A4638E}"/>
              </a:ext>
            </a:extLst>
          </p:cNvPr>
          <p:cNvSpPr>
            <a:spLocks noGrp="1"/>
          </p:cNvSpPr>
          <p:nvPr>
            <p:ph type="sldNum" sz="quarter" idx="11"/>
          </p:nvPr>
        </p:nvSpPr>
        <p:spPr/>
        <p:txBody>
          <a:bodyPr/>
          <a:lstStyle>
            <a:lvl1pPr>
              <a:defRPr/>
            </a:lvl1pPr>
          </a:lstStyle>
          <a:p>
            <a:pPr>
              <a:defRPr/>
            </a:pPr>
            <a:fld id="{35E31565-C39C-49BD-B97B-04AAB21E4AB3}" type="slidenum">
              <a:rPr lang="en-FI"/>
              <a:pPr>
                <a:defRPr/>
              </a:pPr>
              <a:t>‹#›</a:t>
            </a:fld>
            <a:endParaRPr lang="en-FI"/>
          </a:p>
        </p:txBody>
      </p:sp>
      <p:cxnSp>
        <p:nvCxnSpPr>
          <p:cNvPr id="5" name="Straight Connector 7">
            <a:extLst>
              <a:ext uri="{FF2B5EF4-FFF2-40B4-BE49-F238E27FC236}">
                <a16:creationId xmlns:a16="http://schemas.microsoft.com/office/drawing/2014/main" id="{E8204B39-6CE6-4C5A-BCAF-80498835DCA5}"/>
              </a:ext>
              <a:ext uri="{C183D7F6-B498-43B3-948B-1728B52AA6E4}">
                <adec:decorative xmlns:adec="http://schemas.microsoft.com/office/drawing/2017/decorative" val="1"/>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4" name="Picture 8">
            <a:extLst>
              <a:ext uri="{FF2B5EF4-FFF2-40B4-BE49-F238E27FC236}">
                <a16:creationId xmlns:a16="http://schemas.microsoft.com/office/drawing/2014/main" id="{939935E8-2949-4BA8-9379-1374EFEAB86B}"/>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27057"/>
          <a:stretch>
            <a:fillRect/>
          </a:stretch>
        </p:blipFill>
        <p:spPr bwMode="auto">
          <a:xfrm>
            <a:off x="5392738" y="-4763"/>
            <a:ext cx="3751262" cy="51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15436" y="633045"/>
            <a:ext cx="8313127" cy="866838"/>
          </a:xfrm>
        </p:spPr>
        <p:txBody>
          <a:bodyPr/>
          <a:lstStyle>
            <a:lvl1pPr>
              <a:defRPr sz="2800"/>
            </a:lvl1pPr>
          </a:lstStyle>
          <a:p>
            <a:r>
              <a:rPr lang="fi-FI"/>
              <a:t>Muokkaa ots. perustyyl. napsautt.</a:t>
            </a:r>
            <a:endParaRPr lang="en-US" dirty="0"/>
          </a:p>
        </p:txBody>
      </p:sp>
      <p:sp>
        <p:nvSpPr>
          <p:cNvPr id="3" name="Content Placeholder 2"/>
          <p:cNvSpPr>
            <a:spLocks noGrp="1"/>
          </p:cNvSpPr>
          <p:nvPr>
            <p:ph idx="1"/>
          </p:nvPr>
        </p:nvSpPr>
        <p:spPr>
          <a:xfrm>
            <a:off x="415436" y="1717482"/>
            <a:ext cx="8313127" cy="310791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spTree>
    <p:extLst>
      <p:ext uri="{BB962C8B-B14F-4D97-AF65-F5344CB8AC3E}">
        <p14:creationId xmlns:p14="http://schemas.microsoft.com/office/powerpoint/2010/main" val="17484859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äliotsikko 1">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F1AE0277-D57C-F9DA-04B1-57801DF5F16A}"/>
              </a:ext>
            </a:extLst>
          </p:cNvPr>
          <p:cNvPicPr>
            <a:picLocks noChangeAspect="1"/>
          </p:cNvPicPr>
          <p:nvPr userDrawn="1"/>
        </p:nvPicPr>
        <p:blipFill>
          <a:blip r:embed="rId2"/>
          <a:stretch>
            <a:fillRect/>
          </a:stretch>
        </p:blipFill>
        <p:spPr>
          <a:xfrm>
            <a:off x="6497392" y="0"/>
            <a:ext cx="2696766" cy="5143500"/>
          </a:xfrm>
          <a:prstGeom prst="rect">
            <a:avLst/>
          </a:prstGeom>
        </p:spPr>
      </p:pic>
      <p:pic>
        <p:nvPicPr>
          <p:cNvPr id="6" name="Picture 8" descr="Kuopion kaupungin logo, jossa sana Kuopio kirjoitettu mustilla kirjaimilla.">
            <a:extLst>
              <a:ext uri="{FF2B5EF4-FFF2-40B4-BE49-F238E27FC236}">
                <a16:creationId xmlns:a16="http://schemas.microsoft.com/office/drawing/2014/main" id="{4C274CA5-8C66-4F4E-87A1-16649B2B4D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50" y="66675"/>
            <a:ext cx="474663" cy="11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6725" y="1131282"/>
            <a:ext cx="5517696" cy="1579261"/>
          </a:xfrm>
        </p:spPr>
        <p:txBody>
          <a:bodyPr/>
          <a:lstStyle>
            <a:lvl1pPr>
              <a:defRPr sz="4500"/>
            </a:lvl1pPr>
          </a:lstStyle>
          <a:p>
            <a:r>
              <a:rPr lang="fi-FI"/>
              <a:t>Muokkaa ots. perustyyl. napsautt.</a:t>
            </a:r>
            <a:endParaRPr lang="en-US" dirty="0"/>
          </a:p>
        </p:txBody>
      </p:sp>
      <p:sp>
        <p:nvSpPr>
          <p:cNvPr id="3" name="Text Placeholder 2"/>
          <p:cNvSpPr>
            <a:spLocks noGrp="1"/>
          </p:cNvSpPr>
          <p:nvPr>
            <p:ph type="body" idx="1"/>
          </p:nvPr>
        </p:nvSpPr>
        <p:spPr>
          <a:xfrm>
            <a:off x="466725" y="2710544"/>
            <a:ext cx="5517696" cy="1206570"/>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i-FI"/>
              <a:t>Muokkaa tekstin perustyylejä napsauttamalla</a:t>
            </a:r>
          </a:p>
        </p:txBody>
      </p:sp>
      <p:cxnSp>
        <p:nvCxnSpPr>
          <p:cNvPr id="5" name="Straight Connector 13">
            <a:extLst>
              <a:ext uri="{FF2B5EF4-FFF2-40B4-BE49-F238E27FC236}">
                <a16:creationId xmlns:a16="http://schemas.microsoft.com/office/drawing/2014/main" id="{75B07525-96C3-4A01-A8F0-5993033B0124}"/>
              </a:ext>
              <a:ext uri="{C183D7F6-B498-43B3-948B-1728B52AA6E4}">
                <adec:decorative xmlns:adec="http://schemas.microsoft.com/office/drawing/2017/decorative" val="1"/>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Date Placeholder 3">
            <a:extLst>
              <a:ext uri="{FF2B5EF4-FFF2-40B4-BE49-F238E27FC236}">
                <a16:creationId xmlns:a16="http://schemas.microsoft.com/office/drawing/2014/main" id="{0AC80B2C-BA0F-5933-90AD-1D1D78FE810D}"/>
              </a:ext>
            </a:extLst>
          </p:cNvPr>
          <p:cNvSpPr>
            <a:spLocks noGrp="1"/>
          </p:cNvSpPr>
          <p:nvPr>
            <p:ph type="dt" sz="half" idx="2"/>
          </p:nvPr>
        </p:nvSpPr>
        <p:spPr>
          <a:xfrm>
            <a:off x="8158163" y="0"/>
            <a:ext cx="631825" cy="246063"/>
          </a:xfrm>
          <a:prstGeom prst="rect">
            <a:avLst/>
          </a:prstGeom>
        </p:spPr>
        <p:txBody>
          <a:bodyPr vert="horz" lIns="0" tIns="0" rIns="0" bIns="0" rtlCol="0" anchor="ctr"/>
          <a:lstStyle>
            <a:lvl1pPr algn="ctr" eaLnBrk="1" fontAlgn="auto" hangingPunct="1">
              <a:spcBef>
                <a:spcPts val="0"/>
              </a:spcBef>
              <a:spcAft>
                <a:spcPts val="0"/>
              </a:spcAft>
              <a:defRPr sz="800">
                <a:solidFill>
                  <a:schemeClr val="tx1"/>
                </a:solidFill>
                <a:latin typeface="+mn-lt"/>
              </a:defRPr>
            </a:lvl1pPr>
          </a:lstStyle>
          <a:p>
            <a:pPr>
              <a:defRPr/>
            </a:pPr>
            <a:fld id="{00185109-0532-44C4-9426-135C48501BA2}" type="datetime1">
              <a:rPr lang="fi-FI"/>
              <a:pPr>
                <a:defRPr/>
              </a:pPr>
              <a:t>25.6.2026</a:t>
            </a:fld>
            <a:endParaRPr lang="en-FI" dirty="0"/>
          </a:p>
        </p:txBody>
      </p:sp>
      <p:sp>
        <p:nvSpPr>
          <p:cNvPr id="10" name="Slide Number Placeholder 5">
            <a:extLst>
              <a:ext uri="{FF2B5EF4-FFF2-40B4-BE49-F238E27FC236}">
                <a16:creationId xmlns:a16="http://schemas.microsoft.com/office/drawing/2014/main" id="{ADF743A1-DF6D-3E8E-1543-E81F89DC7E46}"/>
              </a:ext>
            </a:extLst>
          </p:cNvPr>
          <p:cNvSpPr>
            <a:spLocks noGrp="1"/>
          </p:cNvSpPr>
          <p:nvPr>
            <p:ph type="sldNum" sz="quarter" idx="4"/>
          </p:nvPr>
        </p:nvSpPr>
        <p:spPr>
          <a:xfrm>
            <a:off x="8793163" y="0"/>
            <a:ext cx="347662" cy="249238"/>
          </a:xfrm>
          <a:prstGeom prst="rect">
            <a:avLst/>
          </a:prstGeom>
        </p:spPr>
        <p:txBody>
          <a:bodyPr vert="horz" lIns="0" tIns="0" rIns="0" bIns="0" rtlCol="0" anchor="ctr"/>
          <a:lstStyle>
            <a:lvl1pPr algn="ctr" eaLnBrk="1" fontAlgn="auto" hangingPunct="1">
              <a:spcBef>
                <a:spcPts val="0"/>
              </a:spcBef>
              <a:spcAft>
                <a:spcPts val="0"/>
              </a:spcAft>
              <a:defRPr sz="800" b="1">
                <a:solidFill>
                  <a:schemeClr val="tx1"/>
                </a:solidFill>
                <a:latin typeface="+mn-lt"/>
              </a:defRPr>
            </a:lvl1pPr>
          </a:lstStyle>
          <a:p>
            <a:pPr>
              <a:defRPr/>
            </a:pPr>
            <a:fld id="{D1BF26F4-008B-4A49-A526-A1DA7D7871FD}" type="slidenum">
              <a:rPr lang="en-FI"/>
              <a:pPr>
                <a:defRPr/>
              </a:pPr>
              <a:t>‹#›</a:t>
            </a:fld>
            <a:endParaRPr lang="en-FI" dirty="0"/>
          </a:p>
        </p:txBody>
      </p:sp>
      <p:cxnSp>
        <p:nvCxnSpPr>
          <p:cNvPr id="11" name="Straight Connector 20">
            <a:extLst>
              <a:ext uri="{FF2B5EF4-FFF2-40B4-BE49-F238E27FC236}">
                <a16:creationId xmlns:a16="http://schemas.microsoft.com/office/drawing/2014/main" id="{440823CC-4125-6366-3024-7ECA7592042C}"/>
              </a:ext>
              <a:ext uri="{C183D7F6-B498-43B3-948B-1728B52AA6E4}">
                <adec:decorative xmlns:adec="http://schemas.microsoft.com/office/drawing/2017/decorative" val="1"/>
              </a:ext>
            </a:extLst>
          </p:cNvPr>
          <p:cNvCxnSpPr>
            <a:cxnSpLocks/>
          </p:cNvCxnSpPr>
          <p:nvPr userDrawn="1"/>
        </p:nvCxnSpPr>
        <p:spPr>
          <a:xfrm flipV="1">
            <a:off x="8793163"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67191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äliotsikko 2">
    <p:spTree>
      <p:nvGrpSpPr>
        <p:cNvPr id="1" name=""/>
        <p:cNvGrpSpPr/>
        <p:nvPr/>
      </p:nvGrpSpPr>
      <p:grpSpPr>
        <a:xfrm>
          <a:off x="0" y="0"/>
          <a:ext cx="0" cy="0"/>
          <a:chOff x="0" y="0"/>
          <a:chExt cx="0" cy="0"/>
        </a:xfrm>
      </p:grpSpPr>
      <p:pic>
        <p:nvPicPr>
          <p:cNvPr id="4" name="Picture 9">
            <a:extLst>
              <a:ext uri="{FF2B5EF4-FFF2-40B4-BE49-F238E27FC236}">
                <a16:creationId xmlns:a16="http://schemas.microsoft.com/office/drawing/2014/main" id="{382CE382-7B45-4DA8-B731-150F99A0359B}"/>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4953"/>
          <a:stretch>
            <a:fillRect/>
          </a:stretch>
        </p:blipFill>
        <p:spPr bwMode="auto">
          <a:xfrm>
            <a:off x="-3175" y="0"/>
            <a:ext cx="6853238"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6725" y="1131282"/>
            <a:ext cx="5517696" cy="1579261"/>
          </a:xfrm>
        </p:spPr>
        <p:txBody>
          <a:bodyPr/>
          <a:lstStyle>
            <a:lvl1pPr>
              <a:defRPr sz="4500"/>
            </a:lvl1pPr>
          </a:lstStyle>
          <a:p>
            <a:r>
              <a:rPr lang="fi-FI" dirty="0"/>
              <a:t>Muokkaa ots. perustyyl. napsautt.</a:t>
            </a:r>
            <a:endParaRPr lang="en-US" dirty="0"/>
          </a:p>
        </p:txBody>
      </p:sp>
      <p:sp>
        <p:nvSpPr>
          <p:cNvPr id="3" name="Text Placeholder 2"/>
          <p:cNvSpPr>
            <a:spLocks noGrp="1"/>
          </p:cNvSpPr>
          <p:nvPr>
            <p:ph type="body" idx="1"/>
          </p:nvPr>
        </p:nvSpPr>
        <p:spPr>
          <a:xfrm>
            <a:off x="466725" y="2710544"/>
            <a:ext cx="5517696" cy="1206570"/>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i-FI"/>
              <a:t>Muokkaa tekstin perustyylejä napsauttamalla</a:t>
            </a:r>
          </a:p>
        </p:txBody>
      </p:sp>
      <p:sp>
        <p:nvSpPr>
          <p:cNvPr id="6" name="Date Placeholder 3">
            <a:extLst>
              <a:ext uri="{FF2B5EF4-FFF2-40B4-BE49-F238E27FC236}">
                <a16:creationId xmlns:a16="http://schemas.microsoft.com/office/drawing/2014/main" id="{0C53E1B7-728E-4933-904A-602AF03595E2}"/>
              </a:ext>
            </a:extLst>
          </p:cNvPr>
          <p:cNvSpPr>
            <a:spLocks noGrp="1"/>
          </p:cNvSpPr>
          <p:nvPr>
            <p:ph type="dt" sz="half" idx="10"/>
          </p:nvPr>
        </p:nvSpPr>
        <p:spPr>
          <a:xfrm>
            <a:off x="8158163" y="0"/>
            <a:ext cx="631825" cy="246063"/>
          </a:xfrm>
          <a:prstGeom prst="rect">
            <a:avLst/>
          </a:prstGeom>
        </p:spPr>
        <p:txBody>
          <a:bodyPr/>
          <a:lstStyle>
            <a:lvl1pPr>
              <a:defRPr/>
            </a:lvl1pPr>
          </a:lstStyle>
          <a:p>
            <a:pPr>
              <a:defRPr/>
            </a:pPr>
            <a:fld id="{69FA78A9-2B7F-4E7F-9EA9-9F5BE9EFD846}" type="datetime1">
              <a:rPr lang="fi-FI"/>
              <a:pPr>
                <a:defRPr/>
              </a:pPr>
              <a:t>25.6.2026</a:t>
            </a:fld>
            <a:endParaRPr lang="en-FI"/>
          </a:p>
        </p:txBody>
      </p:sp>
      <p:sp>
        <p:nvSpPr>
          <p:cNvPr id="7" name="Slide Number Placeholder 5">
            <a:extLst>
              <a:ext uri="{FF2B5EF4-FFF2-40B4-BE49-F238E27FC236}">
                <a16:creationId xmlns:a16="http://schemas.microsoft.com/office/drawing/2014/main" id="{DEED1414-6141-4091-A201-837481764753}"/>
              </a:ext>
            </a:extLst>
          </p:cNvPr>
          <p:cNvSpPr>
            <a:spLocks noGrp="1"/>
          </p:cNvSpPr>
          <p:nvPr>
            <p:ph type="sldNum" sz="quarter" idx="11"/>
          </p:nvPr>
        </p:nvSpPr>
        <p:spPr/>
        <p:txBody>
          <a:bodyPr/>
          <a:lstStyle>
            <a:lvl1pPr>
              <a:defRPr/>
            </a:lvl1pPr>
          </a:lstStyle>
          <a:p>
            <a:pPr>
              <a:defRPr/>
            </a:pPr>
            <a:fld id="{F0C00C50-4252-4E8F-B293-4939E8FEA39C}" type="slidenum">
              <a:rPr lang="en-FI"/>
              <a:pPr>
                <a:defRPr/>
              </a:pPr>
              <a:t>‹#›</a:t>
            </a:fld>
            <a:endParaRPr lang="en-FI"/>
          </a:p>
        </p:txBody>
      </p:sp>
      <p:cxnSp>
        <p:nvCxnSpPr>
          <p:cNvPr id="5" name="Straight Connector 13">
            <a:extLst>
              <a:ext uri="{FF2B5EF4-FFF2-40B4-BE49-F238E27FC236}">
                <a16:creationId xmlns:a16="http://schemas.microsoft.com/office/drawing/2014/main" id="{B84E64B6-243D-48E4-B7A9-2CAF509F9AB4}"/>
              </a:ext>
              <a:ext uri="{C183D7F6-B498-43B3-948B-1728B52AA6E4}">
                <adec:decorative xmlns:adec="http://schemas.microsoft.com/office/drawing/2017/decorative" val="1"/>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652361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äliotsikko 3">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EE7620D8-F17E-42E3-BB20-7DE41EDBB776}"/>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2675" t="24947"/>
          <a:stretch>
            <a:fillRect/>
          </a:stretch>
        </p:blipFill>
        <p:spPr bwMode="auto">
          <a:xfrm>
            <a:off x="0" y="0"/>
            <a:ext cx="598487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Kuopion kaupungin logo, jossa sana Kuopio kirjoitettu mustilla kirjaimilla.">
            <a:extLst>
              <a:ext uri="{FF2B5EF4-FFF2-40B4-BE49-F238E27FC236}">
                <a16:creationId xmlns:a16="http://schemas.microsoft.com/office/drawing/2014/main" id="{4C274CA5-8C66-4F4E-87A1-16649B2B4D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50" y="66675"/>
            <a:ext cx="474663" cy="11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6725" y="1131282"/>
            <a:ext cx="5517696" cy="1579261"/>
          </a:xfrm>
        </p:spPr>
        <p:txBody>
          <a:bodyPr/>
          <a:lstStyle>
            <a:lvl1pPr>
              <a:defRPr sz="4500"/>
            </a:lvl1pPr>
          </a:lstStyle>
          <a:p>
            <a:r>
              <a:rPr lang="fi-FI"/>
              <a:t>Muokkaa ots. perustyyl. napsautt.</a:t>
            </a:r>
            <a:endParaRPr lang="en-US" dirty="0"/>
          </a:p>
        </p:txBody>
      </p:sp>
      <p:sp>
        <p:nvSpPr>
          <p:cNvPr id="3" name="Text Placeholder 2"/>
          <p:cNvSpPr>
            <a:spLocks noGrp="1"/>
          </p:cNvSpPr>
          <p:nvPr>
            <p:ph type="body" idx="1"/>
          </p:nvPr>
        </p:nvSpPr>
        <p:spPr>
          <a:xfrm>
            <a:off x="466725" y="2710544"/>
            <a:ext cx="5517696" cy="1206570"/>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i-FI"/>
              <a:t>Muokkaa tekstin perustyylejä napsauttamalla</a:t>
            </a:r>
          </a:p>
        </p:txBody>
      </p:sp>
      <p:sp>
        <p:nvSpPr>
          <p:cNvPr id="7" name="Date Placeholder 3">
            <a:extLst>
              <a:ext uri="{FF2B5EF4-FFF2-40B4-BE49-F238E27FC236}">
                <a16:creationId xmlns:a16="http://schemas.microsoft.com/office/drawing/2014/main" id="{34728A59-EC27-459C-BCBD-9E7C73178FFD}"/>
              </a:ext>
            </a:extLst>
          </p:cNvPr>
          <p:cNvSpPr>
            <a:spLocks noGrp="1"/>
          </p:cNvSpPr>
          <p:nvPr>
            <p:ph type="dt" sz="half" idx="10"/>
          </p:nvPr>
        </p:nvSpPr>
        <p:spPr>
          <a:xfrm>
            <a:off x="8158163" y="0"/>
            <a:ext cx="631825" cy="246063"/>
          </a:xfrm>
          <a:prstGeom prst="rect">
            <a:avLst/>
          </a:prstGeom>
        </p:spPr>
        <p:txBody>
          <a:bodyPr/>
          <a:lstStyle>
            <a:lvl1pPr>
              <a:defRPr/>
            </a:lvl1pPr>
          </a:lstStyle>
          <a:p>
            <a:pPr>
              <a:defRPr/>
            </a:pPr>
            <a:fld id="{938863CA-FF99-4226-A902-8E878CF81E64}" type="datetime1">
              <a:rPr lang="fi-FI"/>
              <a:pPr>
                <a:defRPr/>
              </a:pPr>
              <a:t>25.6.2026</a:t>
            </a:fld>
            <a:endParaRPr lang="en-FI"/>
          </a:p>
        </p:txBody>
      </p:sp>
      <p:sp>
        <p:nvSpPr>
          <p:cNvPr id="8" name="Slide Number Placeholder 5">
            <a:extLst>
              <a:ext uri="{FF2B5EF4-FFF2-40B4-BE49-F238E27FC236}">
                <a16:creationId xmlns:a16="http://schemas.microsoft.com/office/drawing/2014/main" id="{58F4A469-BC7B-4206-ADEF-9A958693FA40}"/>
              </a:ext>
            </a:extLst>
          </p:cNvPr>
          <p:cNvSpPr>
            <a:spLocks noGrp="1"/>
          </p:cNvSpPr>
          <p:nvPr>
            <p:ph type="sldNum" sz="quarter" idx="11"/>
          </p:nvPr>
        </p:nvSpPr>
        <p:spPr/>
        <p:txBody>
          <a:bodyPr/>
          <a:lstStyle>
            <a:lvl1pPr>
              <a:defRPr/>
            </a:lvl1pPr>
          </a:lstStyle>
          <a:p>
            <a:pPr>
              <a:defRPr/>
            </a:pPr>
            <a:fld id="{9528E44A-4CE9-4F12-90F6-EC8900B6EC78}" type="slidenum">
              <a:rPr lang="en-FI"/>
              <a:pPr>
                <a:defRPr/>
              </a:pPr>
              <a:t>‹#›</a:t>
            </a:fld>
            <a:endParaRPr lang="en-FI"/>
          </a:p>
        </p:txBody>
      </p:sp>
      <p:cxnSp>
        <p:nvCxnSpPr>
          <p:cNvPr id="5" name="Straight Connector 13">
            <a:extLst>
              <a:ext uri="{FF2B5EF4-FFF2-40B4-BE49-F238E27FC236}">
                <a16:creationId xmlns:a16="http://schemas.microsoft.com/office/drawing/2014/main" id="{75B07525-96C3-4A01-A8F0-5993033B0124}"/>
              </a:ext>
              <a:ext uri="{C183D7F6-B498-43B3-948B-1728B52AA6E4}">
                <adec:decorative xmlns:adec="http://schemas.microsoft.com/office/drawing/2017/decorative" val="1"/>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64068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a:xfrm>
            <a:off x="408843" y="633045"/>
            <a:ext cx="8332907" cy="866851"/>
          </a:xfrm>
        </p:spPr>
        <p:txBody>
          <a:bodyPr/>
          <a:lstStyle>
            <a:lvl1pPr>
              <a:defRPr sz="2800"/>
            </a:lvl1pPr>
          </a:lstStyle>
          <a:p>
            <a:r>
              <a:rPr lang="fi-FI"/>
              <a:t>Muokkaa ots. perustyyl. napsautt.</a:t>
            </a:r>
            <a:endParaRPr lang="en-US" dirty="0"/>
          </a:p>
        </p:txBody>
      </p:sp>
      <p:sp>
        <p:nvSpPr>
          <p:cNvPr id="3" name="Content Placeholder 2"/>
          <p:cNvSpPr>
            <a:spLocks noGrp="1"/>
          </p:cNvSpPr>
          <p:nvPr>
            <p:ph sz="half" idx="1"/>
          </p:nvPr>
        </p:nvSpPr>
        <p:spPr>
          <a:xfrm>
            <a:off x="402249" y="1724792"/>
            <a:ext cx="4062671" cy="3006806"/>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sp>
        <p:nvSpPr>
          <p:cNvPr id="4" name="Content Placeholder 3"/>
          <p:cNvSpPr>
            <a:spLocks noGrp="1"/>
          </p:cNvSpPr>
          <p:nvPr>
            <p:ph sz="half" idx="2"/>
          </p:nvPr>
        </p:nvSpPr>
        <p:spPr>
          <a:xfrm>
            <a:off x="4679080" y="1717482"/>
            <a:ext cx="4062671" cy="3014115"/>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3">
            <a:extLst>
              <a:ext uri="{FF2B5EF4-FFF2-40B4-BE49-F238E27FC236}">
                <a16:creationId xmlns:a16="http://schemas.microsoft.com/office/drawing/2014/main" id="{BF3A1D63-AE04-47BD-846F-022E2EAF5237}"/>
              </a:ext>
            </a:extLst>
          </p:cNvPr>
          <p:cNvSpPr>
            <a:spLocks noGrp="1"/>
          </p:cNvSpPr>
          <p:nvPr>
            <p:ph type="dt" sz="half" idx="10"/>
          </p:nvPr>
        </p:nvSpPr>
        <p:spPr>
          <a:xfrm>
            <a:off x="8158163" y="0"/>
            <a:ext cx="631825" cy="246063"/>
          </a:xfrm>
          <a:prstGeom prst="rect">
            <a:avLst/>
          </a:prstGeom>
        </p:spPr>
        <p:txBody>
          <a:bodyPr/>
          <a:lstStyle>
            <a:lvl1pPr>
              <a:defRPr/>
            </a:lvl1pPr>
          </a:lstStyle>
          <a:p>
            <a:pPr>
              <a:defRPr/>
            </a:pPr>
            <a:fld id="{8C3D7449-7B70-424F-BB12-ECDEECB2575F}" type="datetime1">
              <a:rPr lang="fi-FI"/>
              <a:pPr>
                <a:defRPr/>
              </a:pPr>
              <a:t>25.6.2026</a:t>
            </a:fld>
            <a:endParaRPr lang="en-FI" dirty="0"/>
          </a:p>
        </p:txBody>
      </p:sp>
      <p:sp>
        <p:nvSpPr>
          <p:cNvPr id="6" name="Slide Number Placeholder 5">
            <a:extLst>
              <a:ext uri="{FF2B5EF4-FFF2-40B4-BE49-F238E27FC236}">
                <a16:creationId xmlns:a16="http://schemas.microsoft.com/office/drawing/2014/main" id="{94C9D331-C927-4CF0-943F-1D92AB7E9506}"/>
              </a:ext>
            </a:extLst>
          </p:cNvPr>
          <p:cNvSpPr>
            <a:spLocks noGrp="1"/>
          </p:cNvSpPr>
          <p:nvPr>
            <p:ph type="sldNum" sz="quarter" idx="11"/>
          </p:nvPr>
        </p:nvSpPr>
        <p:spPr/>
        <p:txBody>
          <a:bodyPr/>
          <a:lstStyle>
            <a:lvl1pPr>
              <a:defRPr/>
            </a:lvl1pPr>
          </a:lstStyle>
          <a:p>
            <a:pPr>
              <a:defRPr/>
            </a:pPr>
            <a:fld id="{8873E046-7A19-4297-963E-C456BE8DE2CF}" type="slidenum">
              <a:rPr lang="en-FI"/>
              <a:pPr>
                <a:defRPr/>
              </a:pPr>
              <a:t>‹#›</a:t>
            </a:fld>
            <a:endParaRPr lang="en-FI" dirty="0"/>
          </a:p>
        </p:txBody>
      </p:sp>
    </p:spTree>
    <p:extLst>
      <p:ext uri="{BB962C8B-B14F-4D97-AF65-F5344CB8AC3E}">
        <p14:creationId xmlns:p14="http://schemas.microsoft.com/office/powerpoint/2010/main" val="40248602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DCD0E04-21A2-BFCB-EF6C-1C9E68CF0EB8}"/>
              </a:ext>
            </a:extLst>
          </p:cNvPr>
          <p:cNvSpPr>
            <a:spLocks noGrp="1"/>
          </p:cNvSpPr>
          <p:nvPr>
            <p:ph type="title"/>
          </p:nvPr>
        </p:nvSpPr>
        <p:spPr>
          <a:xfrm>
            <a:off x="410400" y="633600"/>
            <a:ext cx="8326800" cy="867600"/>
          </a:xfrm>
        </p:spPr>
        <p:txBody>
          <a:bodyPr/>
          <a:lstStyle/>
          <a:p>
            <a:r>
              <a:rPr lang="fi-FI"/>
              <a:t>Muokkaa ots. perustyyl. napsautt.</a:t>
            </a:r>
          </a:p>
        </p:txBody>
      </p:sp>
      <p:sp>
        <p:nvSpPr>
          <p:cNvPr id="7" name="Päivämäärän paikkamerkki 6">
            <a:extLst>
              <a:ext uri="{FF2B5EF4-FFF2-40B4-BE49-F238E27FC236}">
                <a16:creationId xmlns:a16="http://schemas.microsoft.com/office/drawing/2014/main" id="{73EB9684-18C3-9FCA-22F1-885E263F1989}"/>
              </a:ext>
            </a:extLst>
          </p:cNvPr>
          <p:cNvSpPr>
            <a:spLocks noGrp="1"/>
          </p:cNvSpPr>
          <p:nvPr>
            <p:ph type="dt" sz="half" idx="10"/>
          </p:nvPr>
        </p:nvSpPr>
        <p:spPr>
          <a:xfrm>
            <a:off x="8158163" y="0"/>
            <a:ext cx="631825" cy="246063"/>
          </a:xfrm>
          <a:prstGeom prst="rect">
            <a:avLst/>
          </a:prstGeom>
        </p:spPr>
        <p:txBody>
          <a:bodyPr/>
          <a:lstStyle/>
          <a:p>
            <a:fld id="{B4040670-9479-49D9-88C4-C2DC2BEB86F0}" type="datetimeFigureOut">
              <a:rPr lang="fi-FI" smtClean="0"/>
              <a:t>25.6.2026</a:t>
            </a:fld>
            <a:endParaRPr lang="fi-FI"/>
          </a:p>
        </p:txBody>
      </p:sp>
      <p:sp>
        <p:nvSpPr>
          <p:cNvPr id="9" name="Dian numeron paikkamerkki 8">
            <a:extLst>
              <a:ext uri="{FF2B5EF4-FFF2-40B4-BE49-F238E27FC236}">
                <a16:creationId xmlns:a16="http://schemas.microsoft.com/office/drawing/2014/main" id="{BD3A2876-EF26-D9AE-96FC-21A9CB3A6828}"/>
              </a:ext>
            </a:extLst>
          </p:cNvPr>
          <p:cNvSpPr>
            <a:spLocks noGrp="1"/>
          </p:cNvSpPr>
          <p:nvPr>
            <p:ph type="sldNum" sz="quarter" idx="12"/>
          </p:nvPr>
        </p:nvSpPr>
        <p:spPr/>
        <p:txBody>
          <a:bodyPr/>
          <a:lstStyle/>
          <a:p>
            <a:fld id="{9829D91C-03E7-42EC-B8BC-099D830350ED}" type="slidenum">
              <a:rPr lang="fi-FI" smtClean="0"/>
              <a:t>‹#›</a:t>
            </a:fld>
            <a:endParaRPr lang="fi-FI"/>
          </a:p>
        </p:txBody>
      </p:sp>
      <p:sp>
        <p:nvSpPr>
          <p:cNvPr id="12" name="Text Placeholder 2">
            <a:extLst>
              <a:ext uri="{FF2B5EF4-FFF2-40B4-BE49-F238E27FC236}">
                <a16:creationId xmlns:a16="http://schemas.microsoft.com/office/drawing/2014/main" id="{1DA02C4C-7622-3680-68C8-0A27879A871E}"/>
              </a:ext>
            </a:extLst>
          </p:cNvPr>
          <p:cNvSpPr>
            <a:spLocks noGrp="1"/>
          </p:cNvSpPr>
          <p:nvPr>
            <p:ph type="body" idx="1"/>
          </p:nvPr>
        </p:nvSpPr>
        <p:spPr>
          <a:xfrm>
            <a:off x="408842" y="1717482"/>
            <a:ext cx="4062672" cy="407697"/>
          </a:xfrm>
        </p:spPr>
        <p:txBody>
          <a:bodyPr>
            <a:noAutofit/>
          </a:bodyPr>
          <a:lstStyle>
            <a:lvl1pPr marL="0" indent="0">
              <a:lnSpc>
                <a:spcPct val="90000"/>
              </a:lnSpc>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13" name="Content Placeholder 3">
            <a:extLst>
              <a:ext uri="{FF2B5EF4-FFF2-40B4-BE49-F238E27FC236}">
                <a16:creationId xmlns:a16="http://schemas.microsoft.com/office/drawing/2014/main" id="{6D995967-D1A0-65C6-D7EA-B222D7BA34E7}"/>
              </a:ext>
            </a:extLst>
          </p:cNvPr>
          <p:cNvSpPr>
            <a:spLocks noGrp="1"/>
          </p:cNvSpPr>
          <p:nvPr>
            <p:ph sz="half" idx="2"/>
          </p:nvPr>
        </p:nvSpPr>
        <p:spPr>
          <a:xfrm>
            <a:off x="408842" y="2125179"/>
            <a:ext cx="4062672" cy="260947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14" name="Text Placeholder 4">
            <a:extLst>
              <a:ext uri="{FF2B5EF4-FFF2-40B4-BE49-F238E27FC236}">
                <a16:creationId xmlns:a16="http://schemas.microsoft.com/office/drawing/2014/main" id="{D8B90BF6-9CF0-778D-7A8E-F88CD0F75521}"/>
              </a:ext>
            </a:extLst>
          </p:cNvPr>
          <p:cNvSpPr>
            <a:spLocks noGrp="1"/>
          </p:cNvSpPr>
          <p:nvPr>
            <p:ph type="body" sz="quarter" idx="3"/>
          </p:nvPr>
        </p:nvSpPr>
        <p:spPr>
          <a:xfrm>
            <a:off x="4672485" y="1717482"/>
            <a:ext cx="4062672" cy="407697"/>
          </a:xfrm>
        </p:spPr>
        <p:txBody>
          <a:bodyPr>
            <a:noAutofit/>
          </a:bodyPr>
          <a:lstStyle>
            <a:lvl1pPr marL="0" indent="0">
              <a:lnSpc>
                <a:spcPct val="90000"/>
              </a:lnSpc>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15" name="Content Placeholder 5">
            <a:extLst>
              <a:ext uri="{FF2B5EF4-FFF2-40B4-BE49-F238E27FC236}">
                <a16:creationId xmlns:a16="http://schemas.microsoft.com/office/drawing/2014/main" id="{CE4DF316-8E5B-7E3F-418B-A1B6A4252A42}"/>
              </a:ext>
            </a:extLst>
          </p:cNvPr>
          <p:cNvSpPr>
            <a:spLocks noGrp="1"/>
          </p:cNvSpPr>
          <p:nvPr>
            <p:ph sz="quarter" idx="4"/>
          </p:nvPr>
        </p:nvSpPr>
        <p:spPr>
          <a:xfrm>
            <a:off x="4672485" y="2125179"/>
            <a:ext cx="4062672" cy="260947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Tree>
    <p:extLst>
      <p:ext uri="{BB962C8B-B14F-4D97-AF65-F5344CB8AC3E}">
        <p14:creationId xmlns:p14="http://schemas.microsoft.com/office/powerpoint/2010/main" val="3798109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tsikko, sisältö ja kuva 1">
    <p:spTree>
      <p:nvGrpSpPr>
        <p:cNvPr id="1" name=""/>
        <p:cNvGrpSpPr/>
        <p:nvPr/>
      </p:nvGrpSpPr>
      <p:grpSpPr>
        <a:xfrm>
          <a:off x="0" y="0"/>
          <a:ext cx="0" cy="0"/>
          <a:chOff x="0" y="0"/>
          <a:chExt cx="0" cy="0"/>
        </a:xfrm>
      </p:grpSpPr>
      <p:sp>
        <p:nvSpPr>
          <p:cNvPr id="2" name="Title 1"/>
          <p:cNvSpPr>
            <a:spLocks noGrp="1"/>
          </p:cNvSpPr>
          <p:nvPr>
            <p:ph type="title"/>
          </p:nvPr>
        </p:nvSpPr>
        <p:spPr>
          <a:xfrm>
            <a:off x="415437" y="633045"/>
            <a:ext cx="5083662" cy="866838"/>
          </a:xfrm>
        </p:spPr>
        <p:txBody>
          <a:bodyPr/>
          <a:lstStyle>
            <a:lvl1pPr>
              <a:defRPr sz="2800"/>
            </a:lvl1pPr>
          </a:lstStyle>
          <a:p>
            <a:r>
              <a:rPr lang="fi-FI"/>
              <a:t>Muokkaa ots. perustyyl. napsautt.</a:t>
            </a:r>
            <a:endParaRPr lang="en-US" dirty="0"/>
          </a:p>
        </p:txBody>
      </p:sp>
      <p:sp>
        <p:nvSpPr>
          <p:cNvPr id="3" name="Content Placeholder 2"/>
          <p:cNvSpPr>
            <a:spLocks noGrp="1"/>
          </p:cNvSpPr>
          <p:nvPr>
            <p:ph idx="1"/>
          </p:nvPr>
        </p:nvSpPr>
        <p:spPr>
          <a:xfrm>
            <a:off x="415436" y="1717482"/>
            <a:ext cx="5083663" cy="310791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8" name="Date Placeholder 3">
            <a:extLst>
              <a:ext uri="{FF2B5EF4-FFF2-40B4-BE49-F238E27FC236}">
                <a16:creationId xmlns:a16="http://schemas.microsoft.com/office/drawing/2014/main" id="{55CCDF2B-EDF3-4BC3-8CB2-80EFC43008AE}"/>
              </a:ext>
            </a:extLst>
          </p:cNvPr>
          <p:cNvSpPr>
            <a:spLocks noGrp="1"/>
          </p:cNvSpPr>
          <p:nvPr>
            <p:ph type="dt" sz="half" idx="14"/>
          </p:nvPr>
        </p:nvSpPr>
        <p:spPr>
          <a:xfrm>
            <a:off x="8158163" y="0"/>
            <a:ext cx="631825" cy="246063"/>
          </a:xfrm>
          <a:prstGeom prst="rect">
            <a:avLst/>
          </a:prstGeom>
        </p:spPr>
        <p:txBody>
          <a:bodyPr/>
          <a:lstStyle>
            <a:lvl1pPr>
              <a:defRPr/>
            </a:lvl1pPr>
          </a:lstStyle>
          <a:p>
            <a:pPr>
              <a:defRPr/>
            </a:pPr>
            <a:fld id="{DB59710E-6538-427C-A732-441F9B73C442}" type="datetime1">
              <a:rPr lang="fi-FI"/>
              <a:pPr>
                <a:defRPr/>
              </a:pPr>
              <a:t>25.6.2026</a:t>
            </a:fld>
            <a:endParaRPr lang="en-FI"/>
          </a:p>
        </p:txBody>
      </p:sp>
      <p:sp>
        <p:nvSpPr>
          <p:cNvPr id="9" name="Slide Number Placeholder 5">
            <a:extLst>
              <a:ext uri="{FF2B5EF4-FFF2-40B4-BE49-F238E27FC236}">
                <a16:creationId xmlns:a16="http://schemas.microsoft.com/office/drawing/2014/main" id="{FCEB8D6D-5CA6-4FB7-952B-D8E0041C9A05}"/>
              </a:ext>
            </a:extLst>
          </p:cNvPr>
          <p:cNvSpPr>
            <a:spLocks noGrp="1"/>
          </p:cNvSpPr>
          <p:nvPr>
            <p:ph type="sldNum" sz="quarter" idx="15"/>
          </p:nvPr>
        </p:nvSpPr>
        <p:spPr/>
        <p:txBody>
          <a:bodyPr/>
          <a:lstStyle>
            <a:lvl1pPr>
              <a:defRPr/>
            </a:lvl1pPr>
          </a:lstStyle>
          <a:p>
            <a:pPr>
              <a:defRPr/>
            </a:pPr>
            <a:fld id="{240EC0E9-BBCA-4ECA-9CA2-8F21151B26B0}" type="slidenum">
              <a:rPr lang="en-FI"/>
              <a:pPr>
                <a:defRPr/>
              </a:pPr>
              <a:t>‹#›</a:t>
            </a:fld>
            <a:endParaRPr lang="en-FI"/>
          </a:p>
        </p:txBody>
      </p:sp>
      <p:cxnSp>
        <p:nvCxnSpPr>
          <p:cNvPr id="7" name="Straight Connector 10">
            <a:extLst>
              <a:ext uri="{FF2B5EF4-FFF2-40B4-BE49-F238E27FC236}">
                <a16:creationId xmlns:a16="http://schemas.microsoft.com/office/drawing/2014/main" id="{BB31A3A8-0482-4701-BA7A-FF758533B570}"/>
              </a:ext>
            </a:extLst>
          </p:cNvPr>
          <p:cNvCxnSpPr>
            <a:cxnSpLocks/>
          </p:cNvCxnSpPr>
          <p:nvPr/>
        </p:nvCxnSpPr>
        <p:spPr>
          <a:xfrm flipV="1">
            <a:off x="8793163"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7">
            <a:extLst>
              <a:ext uri="{FF2B5EF4-FFF2-40B4-BE49-F238E27FC236}">
                <a16:creationId xmlns:a16="http://schemas.microsoft.com/office/drawing/2014/main" id="{33F5AC24-81BB-4C41-A191-DD964F8D5C90}"/>
              </a:ext>
              <a:ext uri="{C183D7F6-B498-43B3-948B-1728B52AA6E4}">
                <adec:decorative xmlns:adec="http://schemas.microsoft.com/office/drawing/2017/decorative" val="1"/>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Picture Placeholder 5">
            <a:extLst>
              <a:ext uri="{FF2B5EF4-FFF2-40B4-BE49-F238E27FC236}">
                <a16:creationId xmlns:a16="http://schemas.microsoft.com/office/drawing/2014/main" id="{D0D360CF-1629-E3C3-440C-BF94F417F28C}"/>
              </a:ext>
            </a:extLst>
          </p:cNvPr>
          <p:cNvSpPr>
            <a:spLocks noGrp="1"/>
          </p:cNvSpPr>
          <p:nvPr>
            <p:ph type="pic" sz="quarter" idx="12"/>
          </p:nvPr>
        </p:nvSpPr>
        <p:spPr>
          <a:xfrm>
            <a:off x="6179070" y="499734"/>
            <a:ext cx="2712301" cy="4372526"/>
          </a:xfrm>
          <a:custGeom>
            <a:avLst/>
            <a:gdLst>
              <a:gd name="connsiteX0" fmla="*/ 522261 w 2731284"/>
              <a:gd name="connsiteY0" fmla="*/ 0 h 4403128"/>
              <a:gd name="connsiteX1" fmla="*/ 542603 w 2731284"/>
              <a:gd name="connsiteY1" fmla="*/ 1024 h 4403128"/>
              <a:gd name="connsiteX2" fmla="*/ 552757 w 2731284"/>
              <a:gd name="connsiteY2" fmla="*/ 0 h 4403128"/>
              <a:gd name="connsiteX3" fmla="*/ 583158 w 2731284"/>
              <a:gd name="connsiteY3" fmla="*/ 3065 h 4403128"/>
              <a:gd name="connsiteX4" fmla="*/ 748121 w 2731284"/>
              <a:gd name="connsiteY4" fmla="*/ 11367 h 4403128"/>
              <a:gd name="connsiteX5" fmla="*/ 2731284 w 2731284"/>
              <a:gd name="connsiteY5" fmla="*/ 2201564 h 4403128"/>
              <a:gd name="connsiteX6" fmla="*/ 748121 w 2731284"/>
              <a:gd name="connsiteY6" fmla="*/ 4391762 h 4403128"/>
              <a:gd name="connsiteX7" fmla="*/ 556416 w 2731284"/>
              <a:gd name="connsiteY7" fmla="*/ 4401409 h 4403128"/>
              <a:gd name="connsiteX8" fmla="*/ 552757 w 2731284"/>
              <a:gd name="connsiteY8" fmla="*/ 4401778 h 4403128"/>
              <a:gd name="connsiteX9" fmla="*/ 551535 w 2731284"/>
              <a:gd name="connsiteY9" fmla="*/ 4401655 h 4403128"/>
              <a:gd name="connsiteX10" fmla="*/ 522261 w 2731284"/>
              <a:gd name="connsiteY10" fmla="*/ 4403128 h 4403128"/>
              <a:gd name="connsiteX11" fmla="*/ 512966 w 2731284"/>
              <a:gd name="connsiteY11" fmla="*/ 4402660 h 4403128"/>
              <a:gd name="connsiteX12" fmla="*/ 512966 w 2731284"/>
              <a:gd name="connsiteY12" fmla="*/ 4397767 h 4403128"/>
              <a:gd name="connsiteX13" fmla="*/ 441357 w 2731284"/>
              <a:gd name="connsiteY13" fmla="*/ 4390548 h 4403128"/>
              <a:gd name="connsiteX14" fmla="*/ 0 w 2731284"/>
              <a:gd name="connsiteY14" fmla="*/ 3849021 h 4403128"/>
              <a:gd name="connsiteX15" fmla="*/ 441357 w 2731284"/>
              <a:gd name="connsiteY15" fmla="*/ 3307494 h 4403128"/>
              <a:gd name="connsiteX16" fmla="*/ 512966 w 2731284"/>
              <a:gd name="connsiteY16" fmla="*/ 3300275 h 4403128"/>
              <a:gd name="connsiteX17" fmla="*/ 512966 w 2731284"/>
              <a:gd name="connsiteY17" fmla="*/ 3299013 h 4403128"/>
              <a:gd name="connsiteX18" fmla="*/ 441357 w 2731284"/>
              <a:gd name="connsiteY18" fmla="*/ 3291794 h 4403128"/>
              <a:gd name="connsiteX19" fmla="*/ 0 w 2731284"/>
              <a:gd name="connsiteY19" fmla="*/ 2750267 h 4403128"/>
              <a:gd name="connsiteX20" fmla="*/ 441357 w 2731284"/>
              <a:gd name="connsiteY20" fmla="*/ 2208740 h 4403128"/>
              <a:gd name="connsiteX21" fmla="*/ 512966 w 2731284"/>
              <a:gd name="connsiteY21" fmla="*/ 2201521 h 4403128"/>
              <a:gd name="connsiteX22" fmla="*/ 512966 w 2731284"/>
              <a:gd name="connsiteY22" fmla="*/ 2200258 h 4403128"/>
              <a:gd name="connsiteX23" fmla="*/ 441357 w 2731284"/>
              <a:gd name="connsiteY23" fmla="*/ 2193039 h 4403128"/>
              <a:gd name="connsiteX24" fmla="*/ 0 w 2731284"/>
              <a:gd name="connsiteY24" fmla="*/ 1651512 h 4403128"/>
              <a:gd name="connsiteX25" fmla="*/ 441357 w 2731284"/>
              <a:gd name="connsiteY25" fmla="*/ 1109985 h 4403128"/>
              <a:gd name="connsiteX26" fmla="*/ 512966 w 2731284"/>
              <a:gd name="connsiteY26" fmla="*/ 1102767 h 4403128"/>
              <a:gd name="connsiteX27" fmla="*/ 512966 w 2731284"/>
              <a:gd name="connsiteY27" fmla="*/ 1101503 h 4403128"/>
              <a:gd name="connsiteX28" fmla="*/ 441357 w 2731284"/>
              <a:gd name="connsiteY28" fmla="*/ 1094284 h 4403128"/>
              <a:gd name="connsiteX29" fmla="*/ 0 w 2731284"/>
              <a:gd name="connsiteY29" fmla="*/ 552757 h 4403128"/>
              <a:gd name="connsiteX30" fmla="*/ 441357 w 2731284"/>
              <a:gd name="connsiteY30" fmla="*/ 11230 h 4403128"/>
              <a:gd name="connsiteX31" fmla="*/ 512966 w 2731284"/>
              <a:gd name="connsiteY31" fmla="*/ 4012 h 4403128"/>
              <a:gd name="connsiteX32" fmla="*/ 512966 w 2731284"/>
              <a:gd name="connsiteY32" fmla="*/ 468 h 440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31284" h="4403128">
                <a:moveTo>
                  <a:pt x="522261" y="0"/>
                </a:moveTo>
                <a:lnTo>
                  <a:pt x="542603" y="1024"/>
                </a:lnTo>
                <a:lnTo>
                  <a:pt x="552757" y="0"/>
                </a:lnTo>
                <a:lnTo>
                  <a:pt x="583158" y="3065"/>
                </a:lnTo>
                <a:lnTo>
                  <a:pt x="748121" y="11367"/>
                </a:lnTo>
                <a:cubicBezTo>
                  <a:pt x="1862035" y="124109"/>
                  <a:pt x="2731284" y="1061667"/>
                  <a:pt x="2731284" y="2201564"/>
                </a:cubicBezTo>
                <a:cubicBezTo>
                  <a:pt x="2731284" y="3341461"/>
                  <a:pt x="1862035" y="4279020"/>
                  <a:pt x="748121" y="4391762"/>
                </a:cubicBezTo>
                <a:lnTo>
                  <a:pt x="556416" y="4401409"/>
                </a:lnTo>
                <a:lnTo>
                  <a:pt x="552757" y="4401778"/>
                </a:lnTo>
                <a:lnTo>
                  <a:pt x="551535" y="4401655"/>
                </a:lnTo>
                <a:lnTo>
                  <a:pt x="522261" y="4403128"/>
                </a:lnTo>
                <a:lnTo>
                  <a:pt x="512966" y="4402660"/>
                </a:lnTo>
                <a:lnTo>
                  <a:pt x="512966" y="4397767"/>
                </a:lnTo>
                <a:lnTo>
                  <a:pt x="441357" y="4390548"/>
                </a:lnTo>
                <a:cubicBezTo>
                  <a:pt x="189475" y="4339006"/>
                  <a:pt x="0" y="4116140"/>
                  <a:pt x="0" y="3849021"/>
                </a:cubicBezTo>
                <a:cubicBezTo>
                  <a:pt x="0" y="3581902"/>
                  <a:pt x="189475" y="3359037"/>
                  <a:pt x="441357" y="3307494"/>
                </a:cubicBezTo>
                <a:lnTo>
                  <a:pt x="512966" y="3300275"/>
                </a:lnTo>
                <a:lnTo>
                  <a:pt x="512966" y="3299013"/>
                </a:lnTo>
                <a:lnTo>
                  <a:pt x="441357" y="3291794"/>
                </a:lnTo>
                <a:cubicBezTo>
                  <a:pt x="189475" y="3240251"/>
                  <a:pt x="0" y="3017386"/>
                  <a:pt x="0" y="2750267"/>
                </a:cubicBezTo>
                <a:cubicBezTo>
                  <a:pt x="0" y="2483148"/>
                  <a:pt x="189475" y="2260283"/>
                  <a:pt x="441357" y="2208740"/>
                </a:cubicBezTo>
                <a:lnTo>
                  <a:pt x="512966" y="2201521"/>
                </a:lnTo>
                <a:lnTo>
                  <a:pt x="512966" y="2200258"/>
                </a:lnTo>
                <a:lnTo>
                  <a:pt x="441357" y="2193039"/>
                </a:lnTo>
                <a:cubicBezTo>
                  <a:pt x="189475" y="2141497"/>
                  <a:pt x="0" y="1918631"/>
                  <a:pt x="0" y="1651512"/>
                </a:cubicBezTo>
                <a:cubicBezTo>
                  <a:pt x="0" y="1384393"/>
                  <a:pt x="189475" y="1161528"/>
                  <a:pt x="441357" y="1109985"/>
                </a:cubicBezTo>
                <a:lnTo>
                  <a:pt x="512966" y="1102767"/>
                </a:lnTo>
                <a:lnTo>
                  <a:pt x="512966" y="1101503"/>
                </a:lnTo>
                <a:lnTo>
                  <a:pt x="441357" y="1094284"/>
                </a:lnTo>
                <a:cubicBezTo>
                  <a:pt x="189475" y="1042742"/>
                  <a:pt x="0" y="819877"/>
                  <a:pt x="0" y="552757"/>
                </a:cubicBezTo>
                <a:cubicBezTo>
                  <a:pt x="0" y="285638"/>
                  <a:pt x="189475" y="62773"/>
                  <a:pt x="441357" y="11230"/>
                </a:cubicBezTo>
                <a:lnTo>
                  <a:pt x="512966" y="4012"/>
                </a:lnTo>
                <a:lnTo>
                  <a:pt x="512966" y="468"/>
                </a:lnTo>
                <a:close/>
              </a:path>
            </a:pathLst>
          </a:custGeom>
          <a:solidFill>
            <a:schemeClr val="accent1"/>
          </a:solidFill>
        </p:spPr>
        <p:txBody>
          <a:bodyPr wrap="square">
            <a:noAutofit/>
          </a:bodyPr>
          <a:lstStyle/>
          <a:p>
            <a:r>
              <a:rPr lang="fi-FI"/>
              <a:t>Lisää kuva napsauttamalla kuvaketta</a:t>
            </a:r>
            <a:endParaRPr lang="en-FI"/>
          </a:p>
        </p:txBody>
      </p:sp>
    </p:spTree>
    <p:extLst>
      <p:ext uri="{BB962C8B-B14F-4D97-AF65-F5344CB8AC3E}">
        <p14:creationId xmlns:p14="http://schemas.microsoft.com/office/powerpoint/2010/main" val="5187615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a:xfrm>
            <a:off x="408842" y="633045"/>
            <a:ext cx="8326315" cy="827643"/>
          </a:xfrm>
        </p:spPr>
        <p:txBody>
          <a:bodyPr/>
          <a:lstStyle>
            <a:lvl1pPr>
              <a:defRPr sz="3200"/>
            </a:lvl1pPr>
          </a:lstStyle>
          <a:p>
            <a:r>
              <a:rPr lang="fi-FI" dirty="0"/>
              <a:t>Muokkaa ots. perustyyl. napsautt.</a:t>
            </a:r>
            <a:endParaRPr lang="en-US" dirty="0"/>
          </a:p>
        </p:txBody>
      </p:sp>
      <p:sp>
        <p:nvSpPr>
          <p:cNvPr id="3" name="Date Placeholder 3">
            <a:extLst>
              <a:ext uri="{FF2B5EF4-FFF2-40B4-BE49-F238E27FC236}">
                <a16:creationId xmlns:a16="http://schemas.microsoft.com/office/drawing/2014/main" id="{06A0D5E3-E095-459C-8805-D9335625700B}"/>
              </a:ext>
            </a:extLst>
          </p:cNvPr>
          <p:cNvSpPr>
            <a:spLocks noGrp="1"/>
          </p:cNvSpPr>
          <p:nvPr>
            <p:ph type="dt" sz="half" idx="10"/>
          </p:nvPr>
        </p:nvSpPr>
        <p:spPr>
          <a:xfrm>
            <a:off x="8158163" y="0"/>
            <a:ext cx="631825" cy="246063"/>
          </a:xfrm>
          <a:prstGeom prst="rect">
            <a:avLst/>
          </a:prstGeom>
        </p:spPr>
        <p:txBody>
          <a:bodyPr/>
          <a:lstStyle>
            <a:lvl1pPr>
              <a:defRPr/>
            </a:lvl1pPr>
          </a:lstStyle>
          <a:p>
            <a:pPr>
              <a:defRPr/>
            </a:pPr>
            <a:fld id="{4E00E750-680A-46E3-AFEC-711FD955F6E0}" type="datetime1">
              <a:rPr lang="fi-FI"/>
              <a:pPr>
                <a:defRPr/>
              </a:pPr>
              <a:t>25.6.2026</a:t>
            </a:fld>
            <a:endParaRPr lang="en-FI" dirty="0"/>
          </a:p>
        </p:txBody>
      </p:sp>
      <p:sp>
        <p:nvSpPr>
          <p:cNvPr id="4" name="Slide Number Placeholder 5">
            <a:extLst>
              <a:ext uri="{FF2B5EF4-FFF2-40B4-BE49-F238E27FC236}">
                <a16:creationId xmlns:a16="http://schemas.microsoft.com/office/drawing/2014/main" id="{3651DE9F-A41D-412A-A434-BCA50B17A42F}"/>
              </a:ext>
            </a:extLst>
          </p:cNvPr>
          <p:cNvSpPr>
            <a:spLocks noGrp="1"/>
          </p:cNvSpPr>
          <p:nvPr>
            <p:ph type="sldNum" sz="quarter" idx="11"/>
          </p:nvPr>
        </p:nvSpPr>
        <p:spPr/>
        <p:txBody>
          <a:bodyPr/>
          <a:lstStyle>
            <a:lvl1pPr>
              <a:defRPr/>
            </a:lvl1pPr>
          </a:lstStyle>
          <a:p>
            <a:pPr>
              <a:defRPr/>
            </a:pPr>
            <a:fld id="{3AA7F9F8-9552-47BF-BD3E-9F47416AEF94}" type="slidenum">
              <a:rPr lang="en-FI"/>
              <a:pPr>
                <a:defRPr/>
              </a:pPr>
              <a:t>‹#›</a:t>
            </a:fld>
            <a:endParaRPr lang="en-FI" dirty="0"/>
          </a:p>
        </p:txBody>
      </p:sp>
    </p:spTree>
    <p:extLst>
      <p:ext uri="{BB962C8B-B14F-4D97-AF65-F5344CB8AC3E}">
        <p14:creationId xmlns:p14="http://schemas.microsoft.com/office/powerpoint/2010/main" val="11638543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B31FE40E-68E9-452D-8B62-CC487844239F}"/>
              </a:ext>
            </a:extLst>
          </p:cNvPr>
          <p:cNvSpPr>
            <a:spLocks noGrp="1"/>
          </p:cNvSpPr>
          <p:nvPr>
            <p:ph type="dt" sz="half" idx="10"/>
          </p:nvPr>
        </p:nvSpPr>
        <p:spPr>
          <a:xfrm>
            <a:off x="8158163" y="0"/>
            <a:ext cx="631825" cy="246063"/>
          </a:xfrm>
          <a:prstGeom prst="rect">
            <a:avLst/>
          </a:prstGeom>
        </p:spPr>
        <p:txBody>
          <a:bodyPr/>
          <a:lstStyle>
            <a:lvl1pPr>
              <a:defRPr/>
            </a:lvl1pPr>
          </a:lstStyle>
          <a:p>
            <a:pPr>
              <a:defRPr/>
            </a:pPr>
            <a:fld id="{88E8F5B3-268F-4F41-9E57-7813E9AC1915}" type="datetime1">
              <a:rPr lang="fi-FI"/>
              <a:pPr>
                <a:defRPr/>
              </a:pPr>
              <a:t>25.6.2026</a:t>
            </a:fld>
            <a:endParaRPr lang="en-FI" dirty="0"/>
          </a:p>
        </p:txBody>
      </p:sp>
      <p:sp>
        <p:nvSpPr>
          <p:cNvPr id="3" name="Slide Number Placeholder 5">
            <a:extLst>
              <a:ext uri="{FF2B5EF4-FFF2-40B4-BE49-F238E27FC236}">
                <a16:creationId xmlns:a16="http://schemas.microsoft.com/office/drawing/2014/main" id="{35F16818-5CF8-4313-B34D-D47530B7F5C3}"/>
              </a:ext>
            </a:extLst>
          </p:cNvPr>
          <p:cNvSpPr>
            <a:spLocks noGrp="1"/>
          </p:cNvSpPr>
          <p:nvPr>
            <p:ph type="sldNum" sz="quarter" idx="11"/>
          </p:nvPr>
        </p:nvSpPr>
        <p:spPr/>
        <p:txBody>
          <a:bodyPr/>
          <a:lstStyle>
            <a:lvl1pPr>
              <a:defRPr/>
            </a:lvl1pPr>
          </a:lstStyle>
          <a:p>
            <a:pPr>
              <a:defRPr/>
            </a:pPr>
            <a:fld id="{813DC092-64FD-425A-BFAF-344846BB863F}" type="slidenum">
              <a:rPr lang="en-FI"/>
              <a:pPr>
                <a:defRPr/>
              </a:pPr>
              <a:t>‹#›</a:t>
            </a:fld>
            <a:endParaRPr lang="en-FI" dirty="0"/>
          </a:p>
        </p:txBody>
      </p:sp>
    </p:spTree>
    <p:extLst>
      <p:ext uri="{BB962C8B-B14F-4D97-AF65-F5344CB8AC3E}">
        <p14:creationId xmlns:p14="http://schemas.microsoft.com/office/powerpoint/2010/main" val="39778055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415436" y="633042"/>
            <a:ext cx="3163583" cy="910007"/>
          </a:xfrm>
        </p:spPr>
        <p:txBody>
          <a:bodyPr/>
          <a:lstStyle>
            <a:lvl1pPr>
              <a:defRPr sz="2400"/>
            </a:lvl1pPr>
          </a:lstStyle>
          <a:p>
            <a:r>
              <a:rPr lang="fi-FI" dirty="0"/>
              <a:t>Muokkaa ots. perustyyl. napsautt.</a:t>
            </a:r>
            <a:endParaRPr lang="en-US" dirty="0"/>
          </a:p>
        </p:txBody>
      </p:sp>
      <p:sp>
        <p:nvSpPr>
          <p:cNvPr id="4" name="Text Placeholder 3"/>
          <p:cNvSpPr>
            <a:spLocks noGrp="1"/>
          </p:cNvSpPr>
          <p:nvPr>
            <p:ph type="body" sz="half" idx="2"/>
          </p:nvPr>
        </p:nvSpPr>
        <p:spPr>
          <a:xfrm>
            <a:off x="415436" y="1543049"/>
            <a:ext cx="3163583" cy="319160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3" name="Content Placeholder 2"/>
          <p:cNvSpPr>
            <a:spLocks noGrp="1"/>
          </p:cNvSpPr>
          <p:nvPr>
            <p:ph idx="1"/>
          </p:nvPr>
        </p:nvSpPr>
        <p:spPr>
          <a:xfrm>
            <a:off x="3887390" y="633042"/>
            <a:ext cx="4841173" cy="410161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3">
            <a:extLst>
              <a:ext uri="{FF2B5EF4-FFF2-40B4-BE49-F238E27FC236}">
                <a16:creationId xmlns:a16="http://schemas.microsoft.com/office/drawing/2014/main" id="{263CFB2E-B286-479E-BEE2-415297B72822}"/>
              </a:ext>
            </a:extLst>
          </p:cNvPr>
          <p:cNvSpPr>
            <a:spLocks noGrp="1"/>
          </p:cNvSpPr>
          <p:nvPr>
            <p:ph type="dt" sz="half" idx="10"/>
          </p:nvPr>
        </p:nvSpPr>
        <p:spPr>
          <a:xfrm>
            <a:off x="8158163" y="0"/>
            <a:ext cx="631825" cy="246063"/>
          </a:xfrm>
          <a:prstGeom prst="rect">
            <a:avLst/>
          </a:prstGeom>
        </p:spPr>
        <p:txBody>
          <a:bodyPr/>
          <a:lstStyle>
            <a:lvl1pPr>
              <a:defRPr/>
            </a:lvl1pPr>
          </a:lstStyle>
          <a:p>
            <a:pPr>
              <a:defRPr/>
            </a:pPr>
            <a:fld id="{B37B4226-6224-4CAE-ADA2-1F4FFE4929F3}" type="datetime1">
              <a:rPr lang="fi-FI"/>
              <a:pPr>
                <a:defRPr/>
              </a:pPr>
              <a:t>25.6.2026</a:t>
            </a:fld>
            <a:endParaRPr lang="en-FI" dirty="0"/>
          </a:p>
        </p:txBody>
      </p:sp>
      <p:sp>
        <p:nvSpPr>
          <p:cNvPr id="6" name="Slide Number Placeholder 5">
            <a:extLst>
              <a:ext uri="{FF2B5EF4-FFF2-40B4-BE49-F238E27FC236}">
                <a16:creationId xmlns:a16="http://schemas.microsoft.com/office/drawing/2014/main" id="{2B44477C-8669-408C-A008-A67E2D989990}"/>
              </a:ext>
            </a:extLst>
          </p:cNvPr>
          <p:cNvSpPr>
            <a:spLocks noGrp="1"/>
          </p:cNvSpPr>
          <p:nvPr>
            <p:ph type="sldNum" sz="quarter" idx="11"/>
          </p:nvPr>
        </p:nvSpPr>
        <p:spPr/>
        <p:txBody>
          <a:bodyPr/>
          <a:lstStyle>
            <a:lvl1pPr>
              <a:defRPr/>
            </a:lvl1pPr>
          </a:lstStyle>
          <a:p>
            <a:pPr>
              <a:defRPr/>
            </a:pPr>
            <a:fld id="{2D4D5031-A456-4645-8F02-BEC4C77D4C37}" type="slidenum">
              <a:rPr lang="en-FI"/>
              <a:pPr>
                <a:defRPr/>
              </a:pPr>
              <a:t>‹#›</a:t>
            </a:fld>
            <a:endParaRPr lang="en-FI" dirty="0"/>
          </a:p>
        </p:txBody>
      </p:sp>
    </p:spTree>
    <p:extLst>
      <p:ext uri="{BB962C8B-B14F-4D97-AF65-F5344CB8AC3E}">
        <p14:creationId xmlns:p14="http://schemas.microsoft.com/office/powerpoint/2010/main" val="118237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Title 1"/>
          <p:cNvSpPr>
            <a:spLocks noGrp="1"/>
          </p:cNvSpPr>
          <p:nvPr>
            <p:ph type="title"/>
          </p:nvPr>
        </p:nvSpPr>
        <p:spPr>
          <a:xfrm>
            <a:off x="5564981" y="631600"/>
            <a:ext cx="3163583" cy="910007"/>
          </a:xfrm>
        </p:spPr>
        <p:txBody>
          <a:bodyPr/>
          <a:lstStyle>
            <a:lvl1pPr>
              <a:defRPr sz="2400"/>
            </a:lvl1pPr>
          </a:lstStyle>
          <a:p>
            <a:r>
              <a:rPr lang="fi-FI"/>
              <a:t>Muokkaa ots. perustyyl. napsautt.</a:t>
            </a:r>
            <a:endParaRPr lang="en-US" dirty="0"/>
          </a:p>
        </p:txBody>
      </p:sp>
      <p:sp>
        <p:nvSpPr>
          <p:cNvPr id="3" name="Picture Placeholder 2"/>
          <p:cNvSpPr>
            <a:spLocks noGrp="1" noChangeAspect="1"/>
          </p:cNvSpPr>
          <p:nvPr>
            <p:ph type="pic" idx="1"/>
          </p:nvPr>
        </p:nvSpPr>
        <p:spPr>
          <a:xfrm>
            <a:off x="415436" y="631600"/>
            <a:ext cx="4841173" cy="410161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fi-FI" noProof="0"/>
              <a:t>Lisää kuva napsauttamalla kuvaketta</a:t>
            </a:r>
            <a:endParaRPr lang="en-US" noProof="0" dirty="0"/>
          </a:p>
        </p:txBody>
      </p:sp>
      <p:sp>
        <p:nvSpPr>
          <p:cNvPr id="4" name="Text Placeholder 3"/>
          <p:cNvSpPr>
            <a:spLocks noGrp="1"/>
          </p:cNvSpPr>
          <p:nvPr>
            <p:ph type="body" sz="half" idx="2"/>
          </p:nvPr>
        </p:nvSpPr>
        <p:spPr>
          <a:xfrm>
            <a:off x="5564981" y="1541607"/>
            <a:ext cx="3163583" cy="319160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Date Placeholder 3">
            <a:extLst>
              <a:ext uri="{FF2B5EF4-FFF2-40B4-BE49-F238E27FC236}">
                <a16:creationId xmlns:a16="http://schemas.microsoft.com/office/drawing/2014/main" id="{052A9548-85B8-4481-BAAA-C161481C1F69}"/>
              </a:ext>
            </a:extLst>
          </p:cNvPr>
          <p:cNvSpPr>
            <a:spLocks noGrp="1"/>
          </p:cNvSpPr>
          <p:nvPr>
            <p:ph type="dt" sz="half" idx="10"/>
          </p:nvPr>
        </p:nvSpPr>
        <p:spPr>
          <a:xfrm>
            <a:off x="8158163" y="0"/>
            <a:ext cx="631825" cy="246063"/>
          </a:xfrm>
          <a:prstGeom prst="rect">
            <a:avLst/>
          </a:prstGeom>
        </p:spPr>
        <p:txBody>
          <a:bodyPr/>
          <a:lstStyle>
            <a:lvl1pPr>
              <a:defRPr/>
            </a:lvl1pPr>
          </a:lstStyle>
          <a:p>
            <a:pPr>
              <a:defRPr/>
            </a:pPr>
            <a:fld id="{F0D63114-3384-44EF-9079-8E5DE152758C}" type="datetime1">
              <a:rPr lang="fi-FI"/>
              <a:pPr>
                <a:defRPr/>
              </a:pPr>
              <a:t>25.6.2026</a:t>
            </a:fld>
            <a:endParaRPr lang="en-FI" dirty="0"/>
          </a:p>
        </p:txBody>
      </p:sp>
      <p:sp>
        <p:nvSpPr>
          <p:cNvPr id="6" name="Slide Number Placeholder 5">
            <a:extLst>
              <a:ext uri="{FF2B5EF4-FFF2-40B4-BE49-F238E27FC236}">
                <a16:creationId xmlns:a16="http://schemas.microsoft.com/office/drawing/2014/main" id="{66D6F8DE-3E6C-4BEA-B1F7-F047BBE907BB}"/>
              </a:ext>
            </a:extLst>
          </p:cNvPr>
          <p:cNvSpPr>
            <a:spLocks noGrp="1"/>
          </p:cNvSpPr>
          <p:nvPr>
            <p:ph type="sldNum" sz="quarter" idx="11"/>
          </p:nvPr>
        </p:nvSpPr>
        <p:spPr/>
        <p:txBody>
          <a:bodyPr/>
          <a:lstStyle>
            <a:lvl1pPr>
              <a:defRPr/>
            </a:lvl1pPr>
          </a:lstStyle>
          <a:p>
            <a:pPr>
              <a:defRPr/>
            </a:pPr>
            <a:fld id="{CE0D0AA9-869D-4514-833E-5887A8E989B2}" type="slidenum">
              <a:rPr lang="en-FI"/>
              <a:pPr>
                <a:defRPr/>
              </a:pPr>
              <a:t>‹#›</a:t>
            </a:fld>
            <a:endParaRPr lang="en-FI" dirty="0"/>
          </a:p>
        </p:txBody>
      </p:sp>
    </p:spTree>
    <p:extLst>
      <p:ext uri="{BB962C8B-B14F-4D97-AF65-F5344CB8AC3E}">
        <p14:creationId xmlns:p14="http://schemas.microsoft.com/office/powerpoint/2010/main" val="28677724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Lopetusdia">
    <p:bg>
      <p:bgPr>
        <a:solidFill>
          <a:srgbClr val="E6BEDD"/>
        </a:solidFill>
        <a:effectLst/>
      </p:bgPr>
    </p:bg>
    <p:spTree>
      <p:nvGrpSpPr>
        <p:cNvPr id="1" name=""/>
        <p:cNvGrpSpPr/>
        <p:nvPr/>
      </p:nvGrpSpPr>
      <p:grpSpPr>
        <a:xfrm>
          <a:off x="0" y="0"/>
          <a:ext cx="0" cy="0"/>
          <a:chOff x="0" y="0"/>
          <a:chExt cx="0" cy="0"/>
        </a:xfrm>
      </p:grpSpPr>
      <p:pic>
        <p:nvPicPr>
          <p:cNvPr id="6" name="Picture 8" descr="Kuopion kaupungin logo, jossa sana Kuopio kirjoitettu mustilla kirjaimilla.">
            <a:extLst>
              <a:ext uri="{FF2B5EF4-FFF2-40B4-BE49-F238E27FC236}">
                <a16:creationId xmlns:a16="http://schemas.microsoft.com/office/drawing/2014/main" id="{C9147DC9-BBAA-4A99-8E62-F047B89885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538" y="542925"/>
            <a:ext cx="1276350"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15434" y="2240196"/>
            <a:ext cx="4053927" cy="827643"/>
          </a:xfrm>
        </p:spPr>
        <p:txBody>
          <a:bodyPr anchor="b"/>
          <a:lstStyle>
            <a:lvl1pPr>
              <a:defRPr sz="3000"/>
            </a:lvl1pPr>
          </a:lstStyle>
          <a:p>
            <a:r>
              <a:rPr lang="fi-FI" dirty="0"/>
              <a:t>Muokkaa ots. perustyyl. napsautt.</a:t>
            </a:r>
            <a:endParaRPr lang="en-FI" dirty="0"/>
          </a:p>
        </p:txBody>
      </p:sp>
      <p:sp>
        <p:nvSpPr>
          <p:cNvPr id="11" name="Text Placeholder 10"/>
          <p:cNvSpPr>
            <a:spLocks noGrp="1"/>
          </p:cNvSpPr>
          <p:nvPr>
            <p:ph type="body" sz="quarter" idx="17"/>
          </p:nvPr>
        </p:nvSpPr>
        <p:spPr>
          <a:xfrm>
            <a:off x="415436" y="3159579"/>
            <a:ext cx="4053927" cy="950602"/>
          </a:xfrm>
        </p:spPr>
        <p:txBody>
          <a:bodyPr>
            <a:normAutofit/>
          </a:bodyPr>
          <a:lstStyle>
            <a:lvl1pPr marL="0" indent="0">
              <a:buNone/>
              <a:defRPr sz="1600"/>
            </a:lvl1pPr>
            <a:lvl2pPr marL="342900" indent="0">
              <a:buNone/>
              <a:defRPr/>
            </a:lvl2pPr>
          </a:lstStyle>
          <a:p>
            <a:pPr lvl="0"/>
            <a:r>
              <a:rPr lang="fi-FI" dirty="0"/>
              <a:t>Muokkaa tekstin perustyylejä napsauttamalla</a:t>
            </a:r>
          </a:p>
        </p:txBody>
      </p:sp>
      <p:sp>
        <p:nvSpPr>
          <p:cNvPr id="13" name="Text Placeholder 12"/>
          <p:cNvSpPr>
            <a:spLocks noGrp="1"/>
          </p:cNvSpPr>
          <p:nvPr>
            <p:ph type="body" sz="quarter" idx="18"/>
          </p:nvPr>
        </p:nvSpPr>
        <p:spPr>
          <a:xfrm>
            <a:off x="415435" y="4201921"/>
            <a:ext cx="4053927" cy="623475"/>
          </a:xfrm>
        </p:spPr>
        <p:txBody>
          <a:bodyPr anchor="b">
            <a:normAutofit/>
          </a:bodyPr>
          <a:lstStyle>
            <a:lvl1pPr marL="0" indent="0">
              <a:spcBef>
                <a:spcPts val="0"/>
              </a:spcBef>
              <a:buNone/>
              <a:defRPr sz="1100"/>
            </a:lvl1pPr>
          </a:lstStyle>
          <a:p>
            <a:pPr lvl="0"/>
            <a:r>
              <a:rPr lang="fi-FI"/>
              <a:t>Muokkaa tekstin perustyylejä napsauttamalla</a:t>
            </a:r>
          </a:p>
          <a:p>
            <a:pPr lvl="1"/>
            <a:r>
              <a:rPr lang="fi-FI"/>
              <a:t>toinen taso</a:t>
            </a:r>
          </a:p>
        </p:txBody>
      </p:sp>
      <p:grpSp>
        <p:nvGrpSpPr>
          <p:cNvPr id="7" name="Ryhmä 6">
            <a:extLst>
              <a:ext uri="{FF2B5EF4-FFF2-40B4-BE49-F238E27FC236}">
                <a16:creationId xmlns:a16="http://schemas.microsoft.com/office/drawing/2014/main" id="{158EA282-82C5-B903-CFF0-FF678E6EDEC8}"/>
              </a:ext>
            </a:extLst>
          </p:cNvPr>
          <p:cNvGrpSpPr/>
          <p:nvPr userDrawn="1"/>
        </p:nvGrpSpPr>
        <p:grpSpPr>
          <a:xfrm>
            <a:off x="4940902" y="199111"/>
            <a:ext cx="3927362" cy="4736823"/>
            <a:chOff x="4940902" y="199111"/>
            <a:chExt cx="3927362" cy="4736823"/>
          </a:xfrm>
        </p:grpSpPr>
        <p:sp>
          <p:nvSpPr>
            <p:cNvPr id="3" name="Freeform 4">
              <a:extLst>
                <a:ext uri="{FF2B5EF4-FFF2-40B4-BE49-F238E27FC236}">
                  <a16:creationId xmlns:a16="http://schemas.microsoft.com/office/drawing/2014/main" id="{FB6740FD-7502-B4A6-7C2C-C15AF555E0AF}"/>
                </a:ext>
              </a:extLst>
            </p:cNvPr>
            <p:cNvSpPr/>
            <p:nvPr userDrawn="1"/>
          </p:nvSpPr>
          <p:spPr>
            <a:xfrm>
              <a:off x="4940902" y="199111"/>
              <a:ext cx="2748650" cy="4736823"/>
            </a:xfrm>
            <a:custGeom>
              <a:avLst/>
              <a:gdLst>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644619 w 2731284"/>
                <a:gd name="connsiteY4" fmla="*/ 4394253 h 4403486"/>
                <a:gd name="connsiteX5" fmla="*/ 553028 w 2731284"/>
                <a:gd name="connsiteY5" fmla="*/ 4403486 h 4403486"/>
                <a:gd name="connsiteX6" fmla="*/ 0 w 2731284"/>
                <a:gd name="connsiteY6" fmla="*/ 3850458 h 4403486"/>
                <a:gd name="connsiteX7" fmla="*/ 441574 w 2731284"/>
                <a:gd name="connsiteY7" fmla="*/ 3308666 h 4403486"/>
                <a:gd name="connsiteX8" fmla="*/ 531547 w 2731284"/>
                <a:gd name="connsiteY8" fmla="*/ 3299596 h 4403486"/>
                <a:gd name="connsiteX9" fmla="*/ 441574 w 2731284"/>
                <a:gd name="connsiteY9" fmla="*/ 3290526 h 4403486"/>
                <a:gd name="connsiteX10" fmla="*/ 0 w 2731284"/>
                <a:gd name="connsiteY10" fmla="*/ 2748733 h 4403486"/>
                <a:gd name="connsiteX11" fmla="*/ 441574 w 2731284"/>
                <a:gd name="connsiteY11" fmla="*/ 2206941 h 4403486"/>
                <a:gd name="connsiteX12" fmla="*/ 484304 w 2731284"/>
                <a:gd name="connsiteY12" fmla="*/ 2202633 h 4403486"/>
                <a:gd name="connsiteX13" fmla="*/ 441574 w 2731284"/>
                <a:gd name="connsiteY13" fmla="*/ 2198326 h 4403486"/>
                <a:gd name="connsiteX14" fmla="*/ 0 w 2731284"/>
                <a:gd name="connsiteY14" fmla="*/ 1656533 h 4403486"/>
                <a:gd name="connsiteX15" fmla="*/ 441574 w 2731284"/>
                <a:gd name="connsiteY15" fmla="*/ 1114741 h 4403486"/>
                <a:gd name="connsiteX16" fmla="*/ 531547 w 2731284"/>
                <a:gd name="connsiteY16" fmla="*/ 1105671 h 4403486"/>
                <a:gd name="connsiteX17" fmla="*/ 441574 w 2731284"/>
                <a:gd name="connsiteY17" fmla="*/ 1096601 h 4403486"/>
                <a:gd name="connsiteX18" fmla="*/ 0 w 2731284"/>
                <a:gd name="connsiteY18" fmla="*/ 554808 h 4403486"/>
                <a:gd name="connsiteX19" fmla="*/ 553028 w 2731284"/>
                <a:gd name="connsiteY19" fmla="*/ 1780 h 4403486"/>
                <a:gd name="connsiteX20" fmla="*/ 563838 w 2731284"/>
                <a:gd name="connsiteY20" fmla="*/ 2870 h 4403486"/>
                <a:gd name="connsiteX0" fmla="*/ 563838 w 2731284"/>
                <a:gd name="connsiteY0" fmla="*/ 0 h 4412138"/>
                <a:gd name="connsiteX1" fmla="*/ 755456 w 2731284"/>
                <a:gd name="connsiteY1" fmla="*/ 9676 h 4412138"/>
                <a:gd name="connsiteX2" fmla="*/ 2731284 w 2731284"/>
                <a:gd name="connsiteY2" fmla="*/ 2199166 h 4412138"/>
                <a:gd name="connsiteX3" fmla="*/ 755456 w 2731284"/>
                <a:gd name="connsiteY3" fmla="*/ 4388656 h 4412138"/>
                <a:gd name="connsiteX4" fmla="*/ 648109 w 2731284"/>
                <a:gd name="connsiteY4" fmla="*/ 4411704 h 4412138"/>
                <a:gd name="connsiteX5" fmla="*/ 553028 w 2731284"/>
                <a:gd name="connsiteY5" fmla="*/ 4403486 h 4412138"/>
                <a:gd name="connsiteX6" fmla="*/ 0 w 2731284"/>
                <a:gd name="connsiteY6" fmla="*/ 3850458 h 4412138"/>
                <a:gd name="connsiteX7" fmla="*/ 441574 w 2731284"/>
                <a:gd name="connsiteY7" fmla="*/ 3308666 h 4412138"/>
                <a:gd name="connsiteX8" fmla="*/ 531547 w 2731284"/>
                <a:gd name="connsiteY8" fmla="*/ 3299596 h 4412138"/>
                <a:gd name="connsiteX9" fmla="*/ 441574 w 2731284"/>
                <a:gd name="connsiteY9" fmla="*/ 3290526 h 4412138"/>
                <a:gd name="connsiteX10" fmla="*/ 0 w 2731284"/>
                <a:gd name="connsiteY10" fmla="*/ 2748733 h 4412138"/>
                <a:gd name="connsiteX11" fmla="*/ 441574 w 2731284"/>
                <a:gd name="connsiteY11" fmla="*/ 2206941 h 4412138"/>
                <a:gd name="connsiteX12" fmla="*/ 484304 w 2731284"/>
                <a:gd name="connsiteY12" fmla="*/ 2202633 h 4412138"/>
                <a:gd name="connsiteX13" fmla="*/ 441574 w 2731284"/>
                <a:gd name="connsiteY13" fmla="*/ 2198326 h 4412138"/>
                <a:gd name="connsiteX14" fmla="*/ 0 w 2731284"/>
                <a:gd name="connsiteY14" fmla="*/ 1656533 h 4412138"/>
                <a:gd name="connsiteX15" fmla="*/ 441574 w 2731284"/>
                <a:gd name="connsiteY15" fmla="*/ 1114741 h 4412138"/>
                <a:gd name="connsiteX16" fmla="*/ 531547 w 2731284"/>
                <a:gd name="connsiteY16" fmla="*/ 1105671 h 4412138"/>
                <a:gd name="connsiteX17" fmla="*/ 441574 w 2731284"/>
                <a:gd name="connsiteY17" fmla="*/ 1096601 h 4412138"/>
                <a:gd name="connsiteX18" fmla="*/ 0 w 2731284"/>
                <a:gd name="connsiteY18" fmla="*/ 554808 h 4412138"/>
                <a:gd name="connsiteX19" fmla="*/ 553028 w 2731284"/>
                <a:gd name="connsiteY19" fmla="*/ 1780 h 4412138"/>
                <a:gd name="connsiteX20" fmla="*/ 563838 w 2731284"/>
                <a:gd name="connsiteY20" fmla="*/ 2870 h 4412138"/>
                <a:gd name="connsiteX21" fmla="*/ 563838 w 2731284"/>
                <a:gd name="connsiteY21" fmla="*/ 0 h 4412138"/>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0 h 4404466"/>
                <a:gd name="connsiteX1" fmla="*/ 755456 w 2731284"/>
                <a:gd name="connsiteY1" fmla="*/ 9676 h 4404466"/>
                <a:gd name="connsiteX2" fmla="*/ 2731284 w 2731284"/>
                <a:gd name="connsiteY2" fmla="*/ 2199166 h 4404466"/>
                <a:gd name="connsiteX3" fmla="*/ 755456 w 2731284"/>
                <a:gd name="connsiteY3" fmla="*/ 4388656 h 4404466"/>
                <a:gd name="connsiteX4" fmla="*/ 553028 w 2731284"/>
                <a:gd name="connsiteY4" fmla="*/ 4403486 h 4404466"/>
                <a:gd name="connsiteX5" fmla="*/ 0 w 2731284"/>
                <a:gd name="connsiteY5" fmla="*/ 3850458 h 4404466"/>
                <a:gd name="connsiteX6" fmla="*/ 441574 w 2731284"/>
                <a:gd name="connsiteY6" fmla="*/ 3308666 h 4404466"/>
                <a:gd name="connsiteX7" fmla="*/ 531547 w 2731284"/>
                <a:gd name="connsiteY7" fmla="*/ 3299596 h 4404466"/>
                <a:gd name="connsiteX8" fmla="*/ 441574 w 2731284"/>
                <a:gd name="connsiteY8" fmla="*/ 3290526 h 4404466"/>
                <a:gd name="connsiteX9" fmla="*/ 0 w 2731284"/>
                <a:gd name="connsiteY9" fmla="*/ 2748733 h 4404466"/>
                <a:gd name="connsiteX10" fmla="*/ 441574 w 2731284"/>
                <a:gd name="connsiteY10" fmla="*/ 2206941 h 4404466"/>
                <a:gd name="connsiteX11" fmla="*/ 484304 w 2731284"/>
                <a:gd name="connsiteY11" fmla="*/ 2202633 h 4404466"/>
                <a:gd name="connsiteX12" fmla="*/ 441574 w 2731284"/>
                <a:gd name="connsiteY12" fmla="*/ 2198326 h 4404466"/>
                <a:gd name="connsiteX13" fmla="*/ 0 w 2731284"/>
                <a:gd name="connsiteY13" fmla="*/ 1656533 h 4404466"/>
                <a:gd name="connsiteX14" fmla="*/ 441574 w 2731284"/>
                <a:gd name="connsiteY14" fmla="*/ 1114741 h 4404466"/>
                <a:gd name="connsiteX15" fmla="*/ 531547 w 2731284"/>
                <a:gd name="connsiteY15" fmla="*/ 1105671 h 4404466"/>
                <a:gd name="connsiteX16" fmla="*/ 441574 w 2731284"/>
                <a:gd name="connsiteY16" fmla="*/ 1096601 h 4404466"/>
                <a:gd name="connsiteX17" fmla="*/ 0 w 2731284"/>
                <a:gd name="connsiteY17" fmla="*/ 554808 h 4404466"/>
                <a:gd name="connsiteX18" fmla="*/ 553028 w 2731284"/>
                <a:gd name="connsiteY18" fmla="*/ 1780 h 4404466"/>
                <a:gd name="connsiteX19" fmla="*/ 563838 w 2731284"/>
                <a:gd name="connsiteY19" fmla="*/ 2870 h 4404466"/>
                <a:gd name="connsiteX20" fmla="*/ 563838 w 2731284"/>
                <a:gd name="connsiteY20" fmla="*/ 0 h 4404466"/>
                <a:gd name="connsiteX0" fmla="*/ 563838 w 2731284"/>
                <a:gd name="connsiteY0" fmla="*/ 0 h 4405270"/>
                <a:gd name="connsiteX1" fmla="*/ 755456 w 2731284"/>
                <a:gd name="connsiteY1" fmla="*/ 9676 h 4405270"/>
                <a:gd name="connsiteX2" fmla="*/ 2731284 w 2731284"/>
                <a:gd name="connsiteY2" fmla="*/ 2199166 h 4405270"/>
                <a:gd name="connsiteX3" fmla="*/ 755456 w 2731284"/>
                <a:gd name="connsiteY3" fmla="*/ 4388656 h 4405270"/>
                <a:gd name="connsiteX4" fmla="*/ 553028 w 2731284"/>
                <a:gd name="connsiteY4" fmla="*/ 4403486 h 4405270"/>
                <a:gd name="connsiteX5" fmla="*/ 0 w 2731284"/>
                <a:gd name="connsiteY5" fmla="*/ 3850458 h 4405270"/>
                <a:gd name="connsiteX6" fmla="*/ 441574 w 2731284"/>
                <a:gd name="connsiteY6" fmla="*/ 3308666 h 4405270"/>
                <a:gd name="connsiteX7" fmla="*/ 531547 w 2731284"/>
                <a:gd name="connsiteY7" fmla="*/ 3299596 h 4405270"/>
                <a:gd name="connsiteX8" fmla="*/ 441574 w 2731284"/>
                <a:gd name="connsiteY8" fmla="*/ 3290526 h 4405270"/>
                <a:gd name="connsiteX9" fmla="*/ 0 w 2731284"/>
                <a:gd name="connsiteY9" fmla="*/ 2748733 h 4405270"/>
                <a:gd name="connsiteX10" fmla="*/ 441574 w 2731284"/>
                <a:gd name="connsiteY10" fmla="*/ 2206941 h 4405270"/>
                <a:gd name="connsiteX11" fmla="*/ 484304 w 2731284"/>
                <a:gd name="connsiteY11" fmla="*/ 2202633 h 4405270"/>
                <a:gd name="connsiteX12" fmla="*/ 441574 w 2731284"/>
                <a:gd name="connsiteY12" fmla="*/ 2198326 h 4405270"/>
                <a:gd name="connsiteX13" fmla="*/ 0 w 2731284"/>
                <a:gd name="connsiteY13" fmla="*/ 1656533 h 4405270"/>
                <a:gd name="connsiteX14" fmla="*/ 441574 w 2731284"/>
                <a:gd name="connsiteY14" fmla="*/ 1114741 h 4405270"/>
                <a:gd name="connsiteX15" fmla="*/ 531547 w 2731284"/>
                <a:gd name="connsiteY15" fmla="*/ 1105671 h 4405270"/>
                <a:gd name="connsiteX16" fmla="*/ 441574 w 2731284"/>
                <a:gd name="connsiteY16" fmla="*/ 1096601 h 4405270"/>
                <a:gd name="connsiteX17" fmla="*/ 0 w 2731284"/>
                <a:gd name="connsiteY17" fmla="*/ 554808 h 4405270"/>
                <a:gd name="connsiteX18" fmla="*/ 553028 w 2731284"/>
                <a:gd name="connsiteY18" fmla="*/ 1780 h 4405270"/>
                <a:gd name="connsiteX19" fmla="*/ 563838 w 2731284"/>
                <a:gd name="connsiteY19" fmla="*/ 2870 h 4405270"/>
                <a:gd name="connsiteX20" fmla="*/ 563838 w 2731284"/>
                <a:gd name="connsiteY20" fmla="*/ 0 h 4405270"/>
                <a:gd name="connsiteX0" fmla="*/ 563838 w 2731284"/>
                <a:gd name="connsiteY0" fmla="*/ 0 h 4406620"/>
                <a:gd name="connsiteX1" fmla="*/ 755456 w 2731284"/>
                <a:gd name="connsiteY1" fmla="*/ 9676 h 4406620"/>
                <a:gd name="connsiteX2" fmla="*/ 2731284 w 2731284"/>
                <a:gd name="connsiteY2" fmla="*/ 2199166 h 4406620"/>
                <a:gd name="connsiteX3" fmla="*/ 755456 w 2731284"/>
                <a:gd name="connsiteY3" fmla="*/ 4388656 h 4406620"/>
                <a:gd name="connsiteX4" fmla="*/ 553028 w 2731284"/>
                <a:gd name="connsiteY4" fmla="*/ 4403486 h 4406620"/>
                <a:gd name="connsiteX5" fmla="*/ 0 w 2731284"/>
                <a:gd name="connsiteY5" fmla="*/ 3850458 h 4406620"/>
                <a:gd name="connsiteX6" fmla="*/ 441574 w 2731284"/>
                <a:gd name="connsiteY6" fmla="*/ 3308666 h 4406620"/>
                <a:gd name="connsiteX7" fmla="*/ 531547 w 2731284"/>
                <a:gd name="connsiteY7" fmla="*/ 3299596 h 4406620"/>
                <a:gd name="connsiteX8" fmla="*/ 441574 w 2731284"/>
                <a:gd name="connsiteY8" fmla="*/ 3290526 h 4406620"/>
                <a:gd name="connsiteX9" fmla="*/ 0 w 2731284"/>
                <a:gd name="connsiteY9" fmla="*/ 2748733 h 4406620"/>
                <a:gd name="connsiteX10" fmla="*/ 441574 w 2731284"/>
                <a:gd name="connsiteY10" fmla="*/ 2206941 h 4406620"/>
                <a:gd name="connsiteX11" fmla="*/ 484304 w 2731284"/>
                <a:gd name="connsiteY11" fmla="*/ 2202633 h 4406620"/>
                <a:gd name="connsiteX12" fmla="*/ 441574 w 2731284"/>
                <a:gd name="connsiteY12" fmla="*/ 2198326 h 4406620"/>
                <a:gd name="connsiteX13" fmla="*/ 0 w 2731284"/>
                <a:gd name="connsiteY13" fmla="*/ 1656533 h 4406620"/>
                <a:gd name="connsiteX14" fmla="*/ 441574 w 2731284"/>
                <a:gd name="connsiteY14" fmla="*/ 1114741 h 4406620"/>
                <a:gd name="connsiteX15" fmla="*/ 531547 w 2731284"/>
                <a:gd name="connsiteY15" fmla="*/ 1105671 h 4406620"/>
                <a:gd name="connsiteX16" fmla="*/ 441574 w 2731284"/>
                <a:gd name="connsiteY16" fmla="*/ 1096601 h 4406620"/>
                <a:gd name="connsiteX17" fmla="*/ 0 w 2731284"/>
                <a:gd name="connsiteY17" fmla="*/ 554808 h 4406620"/>
                <a:gd name="connsiteX18" fmla="*/ 553028 w 2731284"/>
                <a:gd name="connsiteY18" fmla="*/ 1780 h 4406620"/>
                <a:gd name="connsiteX19" fmla="*/ 563838 w 2731284"/>
                <a:gd name="connsiteY19" fmla="*/ 2870 h 4406620"/>
                <a:gd name="connsiteX20" fmla="*/ 563838 w 2731284"/>
                <a:gd name="connsiteY20" fmla="*/ 0 h 4406620"/>
                <a:gd name="connsiteX0" fmla="*/ 563838 w 2731284"/>
                <a:gd name="connsiteY0" fmla="*/ 0 h 4407178"/>
                <a:gd name="connsiteX1" fmla="*/ 755456 w 2731284"/>
                <a:gd name="connsiteY1" fmla="*/ 9676 h 4407178"/>
                <a:gd name="connsiteX2" fmla="*/ 2731284 w 2731284"/>
                <a:gd name="connsiteY2" fmla="*/ 2199166 h 4407178"/>
                <a:gd name="connsiteX3" fmla="*/ 755456 w 2731284"/>
                <a:gd name="connsiteY3" fmla="*/ 4388656 h 4407178"/>
                <a:gd name="connsiteX4" fmla="*/ 553028 w 2731284"/>
                <a:gd name="connsiteY4" fmla="*/ 4403486 h 4407178"/>
                <a:gd name="connsiteX5" fmla="*/ 0 w 2731284"/>
                <a:gd name="connsiteY5" fmla="*/ 3850458 h 4407178"/>
                <a:gd name="connsiteX6" fmla="*/ 441574 w 2731284"/>
                <a:gd name="connsiteY6" fmla="*/ 3308666 h 4407178"/>
                <a:gd name="connsiteX7" fmla="*/ 531547 w 2731284"/>
                <a:gd name="connsiteY7" fmla="*/ 3299596 h 4407178"/>
                <a:gd name="connsiteX8" fmla="*/ 441574 w 2731284"/>
                <a:gd name="connsiteY8" fmla="*/ 3290526 h 4407178"/>
                <a:gd name="connsiteX9" fmla="*/ 0 w 2731284"/>
                <a:gd name="connsiteY9" fmla="*/ 2748733 h 4407178"/>
                <a:gd name="connsiteX10" fmla="*/ 441574 w 2731284"/>
                <a:gd name="connsiteY10" fmla="*/ 2206941 h 4407178"/>
                <a:gd name="connsiteX11" fmla="*/ 484304 w 2731284"/>
                <a:gd name="connsiteY11" fmla="*/ 2202633 h 4407178"/>
                <a:gd name="connsiteX12" fmla="*/ 441574 w 2731284"/>
                <a:gd name="connsiteY12" fmla="*/ 2198326 h 4407178"/>
                <a:gd name="connsiteX13" fmla="*/ 0 w 2731284"/>
                <a:gd name="connsiteY13" fmla="*/ 1656533 h 4407178"/>
                <a:gd name="connsiteX14" fmla="*/ 441574 w 2731284"/>
                <a:gd name="connsiteY14" fmla="*/ 1114741 h 4407178"/>
                <a:gd name="connsiteX15" fmla="*/ 531547 w 2731284"/>
                <a:gd name="connsiteY15" fmla="*/ 1105671 h 4407178"/>
                <a:gd name="connsiteX16" fmla="*/ 441574 w 2731284"/>
                <a:gd name="connsiteY16" fmla="*/ 1096601 h 4407178"/>
                <a:gd name="connsiteX17" fmla="*/ 0 w 2731284"/>
                <a:gd name="connsiteY17" fmla="*/ 554808 h 4407178"/>
                <a:gd name="connsiteX18" fmla="*/ 553028 w 2731284"/>
                <a:gd name="connsiteY18" fmla="*/ 1780 h 4407178"/>
                <a:gd name="connsiteX19" fmla="*/ 563838 w 2731284"/>
                <a:gd name="connsiteY19" fmla="*/ 2870 h 4407178"/>
                <a:gd name="connsiteX20" fmla="*/ 563838 w 2731284"/>
                <a:gd name="connsiteY20" fmla="*/ 0 h 4407178"/>
                <a:gd name="connsiteX0" fmla="*/ 563838 w 2731284"/>
                <a:gd name="connsiteY0" fmla="*/ 0 h 4406620"/>
                <a:gd name="connsiteX1" fmla="*/ 755456 w 2731284"/>
                <a:gd name="connsiteY1" fmla="*/ 9676 h 4406620"/>
                <a:gd name="connsiteX2" fmla="*/ 2731284 w 2731284"/>
                <a:gd name="connsiteY2" fmla="*/ 2199166 h 4406620"/>
                <a:gd name="connsiteX3" fmla="*/ 755456 w 2731284"/>
                <a:gd name="connsiteY3" fmla="*/ 4388656 h 4406620"/>
                <a:gd name="connsiteX4" fmla="*/ 553028 w 2731284"/>
                <a:gd name="connsiteY4" fmla="*/ 4403486 h 4406620"/>
                <a:gd name="connsiteX5" fmla="*/ 0 w 2731284"/>
                <a:gd name="connsiteY5" fmla="*/ 3850458 h 4406620"/>
                <a:gd name="connsiteX6" fmla="*/ 441574 w 2731284"/>
                <a:gd name="connsiteY6" fmla="*/ 3308666 h 4406620"/>
                <a:gd name="connsiteX7" fmla="*/ 531547 w 2731284"/>
                <a:gd name="connsiteY7" fmla="*/ 3299596 h 4406620"/>
                <a:gd name="connsiteX8" fmla="*/ 441574 w 2731284"/>
                <a:gd name="connsiteY8" fmla="*/ 3290526 h 4406620"/>
                <a:gd name="connsiteX9" fmla="*/ 0 w 2731284"/>
                <a:gd name="connsiteY9" fmla="*/ 2748733 h 4406620"/>
                <a:gd name="connsiteX10" fmla="*/ 441574 w 2731284"/>
                <a:gd name="connsiteY10" fmla="*/ 2206941 h 4406620"/>
                <a:gd name="connsiteX11" fmla="*/ 484304 w 2731284"/>
                <a:gd name="connsiteY11" fmla="*/ 2202633 h 4406620"/>
                <a:gd name="connsiteX12" fmla="*/ 441574 w 2731284"/>
                <a:gd name="connsiteY12" fmla="*/ 2198326 h 4406620"/>
                <a:gd name="connsiteX13" fmla="*/ 0 w 2731284"/>
                <a:gd name="connsiteY13" fmla="*/ 1656533 h 4406620"/>
                <a:gd name="connsiteX14" fmla="*/ 441574 w 2731284"/>
                <a:gd name="connsiteY14" fmla="*/ 1114741 h 4406620"/>
                <a:gd name="connsiteX15" fmla="*/ 531547 w 2731284"/>
                <a:gd name="connsiteY15" fmla="*/ 1105671 h 4406620"/>
                <a:gd name="connsiteX16" fmla="*/ 441574 w 2731284"/>
                <a:gd name="connsiteY16" fmla="*/ 1096601 h 4406620"/>
                <a:gd name="connsiteX17" fmla="*/ 0 w 2731284"/>
                <a:gd name="connsiteY17" fmla="*/ 554808 h 4406620"/>
                <a:gd name="connsiteX18" fmla="*/ 553028 w 2731284"/>
                <a:gd name="connsiteY18" fmla="*/ 1780 h 4406620"/>
                <a:gd name="connsiteX19" fmla="*/ 563838 w 2731284"/>
                <a:gd name="connsiteY19" fmla="*/ 2870 h 4406620"/>
                <a:gd name="connsiteX20" fmla="*/ 563838 w 2731284"/>
                <a:gd name="connsiteY20" fmla="*/ 0 h 4406620"/>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618 h 4404104"/>
                <a:gd name="connsiteX1" fmla="*/ 755456 w 2731284"/>
                <a:gd name="connsiteY1" fmla="*/ 10294 h 4404104"/>
                <a:gd name="connsiteX2" fmla="*/ 2731284 w 2731284"/>
                <a:gd name="connsiteY2" fmla="*/ 2199784 h 4404104"/>
                <a:gd name="connsiteX3" fmla="*/ 755456 w 2731284"/>
                <a:gd name="connsiteY3" fmla="*/ 4389274 h 4404104"/>
                <a:gd name="connsiteX4" fmla="*/ 553028 w 2731284"/>
                <a:gd name="connsiteY4" fmla="*/ 4404104 h 4404104"/>
                <a:gd name="connsiteX5" fmla="*/ 0 w 2731284"/>
                <a:gd name="connsiteY5" fmla="*/ 3851076 h 4404104"/>
                <a:gd name="connsiteX6" fmla="*/ 441574 w 2731284"/>
                <a:gd name="connsiteY6" fmla="*/ 3309284 h 4404104"/>
                <a:gd name="connsiteX7" fmla="*/ 531547 w 2731284"/>
                <a:gd name="connsiteY7" fmla="*/ 3300214 h 4404104"/>
                <a:gd name="connsiteX8" fmla="*/ 441574 w 2731284"/>
                <a:gd name="connsiteY8" fmla="*/ 3291144 h 4404104"/>
                <a:gd name="connsiteX9" fmla="*/ 0 w 2731284"/>
                <a:gd name="connsiteY9" fmla="*/ 2749351 h 4404104"/>
                <a:gd name="connsiteX10" fmla="*/ 441574 w 2731284"/>
                <a:gd name="connsiteY10" fmla="*/ 2207559 h 4404104"/>
                <a:gd name="connsiteX11" fmla="*/ 484304 w 2731284"/>
                <a:gd name="connsiteY11" fmla="*/ 2203251 h 4404104"/>
                <a:gd name="connsiteX12" fmla="*/ 441574 w 2731284"/>
                <a:gd name="connsiteY12" fmla="*/ 2198944 h 4404104"/>
                <a:gd name="connsiteX13" fmla="*/ 0 w 2731284"/>
                <a:gd name="connsiteY13" fmla="*/ 1657151 h 4404104"/>
                <a:gd name="connsiteX14" fmla="*/ 441574 w 2731284"/>
                <a:gd name="connsiteY14" fmla="*/ 1115359 h 4404104"/>
                <a:gd name="connsiteX15" fmla="*/ 531547 w 2731284"/>
                <a:gd name="connsiteY15" fmla="*/ 1106289 h 4404104"/>
                <a:gd name="connsiteX16" fmla="*/ 441574 w 2731284"/>
                <a:gd name="connsiteY16" fmla="*/ 1097219 h 4404104"/>
                <a:gd name="connsiteX17" fmla="*/ 0 w 2731284"/>
                <a:gd name="connsiteY17" fmla="*/ 555426 h 4404104"/>
                <a:gd name="connsiteX18" fmla="*/ 553028 w 2731284"/>
                <a:gd name="connsiteY18" fmla="*/ 2398 h 4404104"/>
                <a:gd name="connsiteX19" fmla="*/ 563838 w 2731284"/>
                <a:gd name="connsiteY19" fmla="*/ 3488 h 4404104"/>
                <a:gd name="connsiteX20" fmla="*/ 563838 w 2731284"/>
                <a:gd name="connsiteY20" fmla="*/ 618 h 4404104"/>
                <a:gd name="connsiteX0" fmla="*/ 652738 w 2731284"/>
                <a:gd name="connsiteY0" fmla="*/ 265 h 4419626"/>
                <a:gd name="connsiteX1" fmla="*/ 755456 w 2731284"/>
                <a:gd name="connsiteY1" fmla="*/ 25816 h 4419626"/>
                <a:gd name="connsiteX2" fmla="*/ 2731284 w 2731284"/>
                <a:gd name="connsiteY2" fmla="*/ 2215306 h 4419626"/>
                <a:gd name="connsiteX3" fmla="*/ 755456 w 2731284"/>
                <a:gd name="connsiteY3" fmla="*/ 4404796 h 4419626"/>
                <a:gd name="connsiteX4" fmla="*/ 553028 w 2731284"/>
                <a:gd name="connsiteY4" fmla="*/ 4419626 h 4419626"/>
                <a:gd name="connsiteX5" fmla="*/ 0 w 2731284"/>
                <a:gd name="connsiteY5" fmla="*/ 3866598 h 4419626"/>
                <a:gd name="connsiteX6" fmla="*/ 441574 w 2731284"/>
                <a:gd name="connsiteY6" fmla="*/ 3324806 h 4419626"/>
                <a:gd name="connsiteX7" fmla="*/ 531547 w 2731284"/>
                <a:gd name="connsiteY7" fmla="*/ 3315736 h 4419626"/>
                <a:gd name="connsiteX8" fmla="*/ 441574 w 2731284"/>
                <a:gd name="connsiteY8" fmla="*/ 3306666 h 4419626"/>
                <a:gd name="connsiteX9" fmla="*/ 0 w 2731284"/>
                <a:gd name="connsiteY9" fmla="*/ 2764873 h 4419626"/>
                <a:gd name="connsiteX10" fmla="*/ 441574 w 2731284"/>
                <a:gd name="connsiteY10" fmla="*/ 2223081 h 4419626"/>
                <a:gd name="connsiteX11" fmla="*/ 484304 w 2731284"/>
                <a:gd name="connsiteY11" fmla="*/ 2218773 h 4419626"/>
                <a:gd name="connsiteX12" fmla="*/ 441574 w 2731284"/>
                <a:gd name="connsiteY12" fmla="*/ 2214466 h 4419626"/>
                <a:gd name="connsiteX13" fmla="*/ 0 w 2731284"/>
                <a:gd name="connsiteY13" fmla="*/ 1672673 h 4419626"/>
                <a:gd name="connsiteX14" fmla="*/ 441574 w 2731284"/>
                <a:gd name="connsiteY14" fmla="*/ 1130881 h 4419626"/>
                <a:gd name="connsiteX15" fmla="*/ 531547 w 2731284"/>
                <a:gd name="connsiteY15" fmla="*/ 1121811 h 4419626"/>
                <a:gd name="connsiteX16" fmla="*/ 441574 w 2731284"/>
                <a:gd name="connsiteY16" fmla="*/ 1112741 h 4419626"/>
                <a:gd name="connsiteX17" fmla="*/ 0 w 2731284"/>
                <a:gd name="connsiteY17" fmla="*/ 570948 h 4419626"/>
                <a:gd name="connsiteX18" fmla="*/ 553028 w 2731284"/>
                <a:gd name="connsiteY18" fmla="*/ 17920 h 4419626"/>
                <a:gd name="connsiteX19" fmla="*/ 563838 w 2731284"/>
                <a:gd name="connsiteY19" fmla="*/ 19010 h 4419626"/>
                <a:gd name="connsiteX20" fmla="*/ 652738 w 2731284"/>
                <a:gd name="connsiteY20" fmla="*/ 265 h 4419626"/>
                <a:gd name="connsiteX0" fmla="*/ 563838 w 2731284"/>
                <a:gd name="connsiteY0" fmla="*/ 109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19" fmla="*/ 563838 w 2731284"/>
                <a:gd name="connsiteY19" fmla="*/ 1090 h 4401706"/>
                <a:gd name="connsiteX0" fmla="*/ 630513 w 2731284"/>
                <a:gd name="connsiteY0" fmla="*/ 0 h 4406966"/>
                <a:gd name="connsiteX1" fmla="*/ 755456 w 2731284"/>
                <a:gd name="connsiteY1" fmla="*/ 13156 h 4406966"/>
                <a:gd name="connsiteX2" fmla="*/ 2731284 w 2731284"/>
                <a:gd name="connsiteY2" fmla="*/ 2202646 h 4406966"/>
                <a:gd name="connsiteX3" fmla="*/ 755456 w 2731284"/>
                <a:gd name="connsiteY3" fmla="*/ 4392136 h 4406966"/>
                <a:gd name="connsiteX4" fmla="*/ 553028 w 2731284"/>
                <a:gd name="connsiteY4" fmla="*/ 4406966 h 4406966"/>
                <a:gd name="connsiteX5" fmla="*/ 0 w 2731284"/>
                <a:gd name="connsiteY5" fmla="*/ 3853938 h 4406966"/>
                <a:gd name="connsiteX6" fmla="*/ 441574 w 2731284"/>
                <a:gd name="connsiteY6" fmla="*/ 3312146 h 4406966"/>
                <a:gd name="connsiteX7" fmla="*/ 531547 w 2731284"/>
                <a:gd name="connsiteY7" fmla="*/ 3303076 h 4406966"/>
                <a:gd name="connsiteX8" fmla="*/ 441574 w 2731284"/>
                <a:gd name="connsiteY8" fmla="*/ 3294006 h 4406966"/>
                <a:gd name="connsiteX9" fmla="*/ 0 w 2731284"/>
                <a:gd name="connsiteY9" fmla="*/ 2752213 h 4406966"/>
                <a:gd name="connsiteX10" fmla="*/ 441574 w 2731284"/>
                <a:gd name="connsiteY10" fmla="*/ 2210421 h 4406966"/>
                <a:gd name="connsiteX11" fmla="*/ 484304 w 2731284"/>
                <a:gd name="connsiteY11" fmla="*/ 2206113 h 4406966"/>
                <a:gd name="connsiteX12" fmla="*/ 441574 w 2731284"/>
                <a:gd name="connsiteY12" fmla="*/ 2201806 h 4406966"/>
                <a:gd name="connsiteX13" fmla="*/ 0 w 2731284"/>
                <a:gd name="connsiteY13" fmla="*/ 1660013 h 4406966"/>
                <a:gd name="connsiteX14" fmla="*/ 441574 w 2731284"/>
                <a:gd name="connsiteY14" fmla="*/ 1118221 h 4406966"/>
                <a:gd name="connsiteX15" fmla="*/ 531547 w 2731284"/>
                <a:gd name="connsiteY15" fmla="*/ 1109151 h 4406966"/>
                <a:gd name="connsiteX16" fmla="*/ 441574 w 2731284"/>
                <a:gd name="connsiteY16" fmla="*/ 1100081 h 4406966"/>
                <a:gd name="connsiteX17" fmla="*/ 0 w 2731284"/>
                <a:gd name="connsiteY17" fmla="*/ 558288 h 4406966"/>
                <a:gd name="connsiteX18" fmla="*/ 553028 w 2731284"/>
                <a:gd name="connsiteY18" fmla="*/ 5260 h 4406966"/>
                <a:gd name="connsiteX19" fmla="*/ 630513 w 2731284"/>
                <a:gd name="connsiteY19" fmla="*/ 0 h 440696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3490"/>
                <a:gd name="connsiteX1" fmla="*/ 755456 w 2731284"/>
                <a:gd name="connsiteY1" fmla="*/ 7896 h 4403490"/>
                <a:gd name="connsiteX2" fmla="*/ 2731284 w 2731284"/>
                <a:gd name="connsiteY2" fmla="*/ 2197386 h 4403490"/>
                <a:gd name="connsiteX3" fmla="*/ 755456 w 2731284"/>
                <a:gd name="connsiteY3" fmla="*/ 4386876 h 4403490"/>
                <a:gd name="connsiteX4" fmla="*/ 553028 w 2731284"/>
                <a:gd name="connsiteY4" fmla="*/ 4401706 h 4403490"/>
                <a:gd name="connsiteX5" fmla="*/ 0 w 2731284"/>
                <a:gd name="connsiteY5" fmla="*/ 3848678 h 4403490"/>
                <a:gd name="connsiteX6" fmla="*/ 441574 w 2731284"/>
                <a:gd name="connsiteY6" fmla="*/ 3306886 h 4403490"/>
                <a:gd name="connsiteX7" fmla="*/ 531547 w 2731284"/>
                <a:gd name="connsiteY7" fmla="*/ 3297816 h 4403490"/>
                <a:gd name="connsiteX8" fmla="*/ 441574 w 2731284"/>
                <a:gd name="connsiteY8" fmla="*/ 3288746 h 4403490"/>
                <a:gd name="connsiteX9" fmla="*/ 0 w 2731284"/>
                <a:gd name="connsiteY9" fmla="*/ 2746953 h 4403490"/>
                <a:gd name="connsiteX10" fmla="*/ 441574 w 2731284"/>
                <a:gd name="connsiteY10" fmla="*/ 2205161 h 4403490"/>
                <a:gd name="connsiteX11" fmla="*/ 484304 w 2731284"/>
                <a:gd name="connsiteY11" fmla="*/ 2200853 h 4403490"/>
                <a:gd name="connsiteX12" fmla="*/ 441574 w 2731284"/>
                <a:gd name="connsiteY12" fmla="*/ 2196546 h 4403490"/>
                <a:gd name="connsiteX13" fmla="*/ 0 w 2731284"/>
                <a:gd name="connsiteY13" fmla="*/ 1654753 h 4403490"/>
                <a:gd name="connsiteX14" fmla="*/ 441574 w 2731284"/>
                <a:gd name="connsiteY14" fmla="*/ 1112961 h 4403490"/>
                <a:gd name="connsiteX15" fmla="*/ 531547 w 2731284"/>
                <a:gd name="connsiteY15" fmla="*/ 1103891 h 4403490"/>
                <a:gd name="connsiteX16" fmla="*/ 441574 w 2731284"/>
                <a:gd name="connsiteY16" fmla="*/ 1094821 h 4403490"/>
                <a:gd name="connsiteX17" fmla="*/ 0 w 2731284"/>
                <a:gd name="connsiteY17" fmla="*/ 553028 h 4403490"/>
                <a:gd name="connsiteX18" fmla="*/ 553028 w 2731284"/>
                <a:gd name="connsiteY18" fmla="*/ 0 h 4403490"/>
                <a:gd name="connsiteX0" fmla="*/ 553028 w 2731284"/>
                <a:gd name="connsiteY0" fmla="*/ 0 h 4403128"/>
                <a:gd name="connsiteX1" fmla="*/ 755456 w 2731284"/>
                <a:gd name="connsiteY1" fmla="*/ 7896 h 4403128"/>
                <a:gd name="connsiteX2" fmla="*/ 2731284 w 2731284"/>
                <a:gd name="connsiteY2" fmla="*/ 2197386 h 4403128"/>
                <a:gd name="connsiteX3" fmla="*/ 755456 w 2731284"/>
                <a:gd name="connsiteY3" fmla="*/ 4386876 h 4403128"/>
                <a:gd name="connsiteX4" fmla="*/ 553028 w 2731284"/>
                <a:gd name="connsiteY4" fmla="*/ 4401706 h 4403128"/>
                <a:gd name="connsiteX5" fmla="*/ 0 w 2731284"/>
                <a:gd name="connsiteY5" fmla="*/ 3848678 h 4403128"/>
                <a:gd name="connsiteX6" fmla="*/ 441574 w 2731284"/>
                <a:gd name="connsiteY6" fmla="*/ 3306886 h 4403128"/>
                <a:gd name="connsiteX7" fmla="*/ 531547 w 2731284"/>
                <a:gd name="connsiteY7" fmla="*/ 3297816 h 4403128"/>
                <a:gd name="connsiteX8" fmla="*/ 441574 w 2731284"/>
                <a:gd name="connsiteY8" fmla="*/ 3288746 h 4403128"/>
                <a:gd name="connsiteX9" fmla="*/ 0 w 2731284"/>
                <a:gd name="connsiteY9" fmla="*/ 2746953 h 4403128"/>
                <a:gd name="connsiteX10" fmla="*/ 441574 w 2731284"/>
                <a:gd name="connsiteY10" fmla="*/ 2205161 h 4403128"/>
                <a:gd name="connsiteX11" fmla="*/ 484304 w 2731284"/>
                <a:gd name="connsiteY11" fmla="*/ 2200853 h 4403128"/>
                <a:gd name="connsiteX12" fmla="*/ 441574 w 2731284"/>
                <a:gd name="connsiteY12" fmla="*/ 2196546 h 4403128"/>
                <a:gd name="connsiteX13" fmla="*/ 0 w 2731284"/>
                <a:gd name="connsiteY13" fmla="*/ 1654753 h 4403128"/>
                <a:gd name="connsiteX14" fmla="*/ 441574 w 2731284"/>
                <a:gd name="connsiteY14" fmla="*/ 1112961 h 4403128"/>
                <a:gd name="connsiteX15" fmla="*/ 531547 w 2731284"/>
                <a:gd name="connsiteY15" fmla="*/ 1103891 h 4403128"/>
                <a:gd name="connsiteX16" fmla="*/ 441574 w 2731284"/>
                <a:gd name="connsiteY16" fmla="*/ 1094821 h 4403128"/>
                <a:gd name="connsiteX17" fmla="*/ 0 w 2731284"/>
                <a:gd name="connsiteY17" fmla="*/ 553028 h 4403128"/>
                <a:gd name="connsiteX18" fmla="*/ 553028 w 2731284"/>
                <a:gd name="connsiteY18" fmla="*/ 0 h 4403128"/>
                <a:gd name="connsiteX0" fmla="*/ 553028 w 2731284"/>
                <a:gd name="connsiteY0" fmla="*/ 0 h 4403128"/>
                <a:gd name="connsiteX1" fmla="*/ 755456 w 2731284"/>
                <a:gd name="connsiteY1" fmla="*/ 7896 h 4403128"/>
                <a:gd name="connsiteX2" fmla="*/ 2731284 w 2731284"/>
                <a:gd name="connsiteY2" fmla="*/ 2197386 h 4403128"/>
                <a:gd name="connsiteX3" fmla="*/ 755456 w 2731284"/>
                <a:gd name="connsiteY3" fmla="*/ 4386876 h 4403128"/>
                <a:gd name="connsiteX4" fmla="*/ 553028 w 2731284"/>
                <a:gd name="connsiteY4" fmla="*/ 4401706 h 4403128"/>
                <a:gd name="connsiteX5" fmla="*/ 0 w 2731284"/>
                <a:gd name="connsiteY5" fmla="*/ 3848678 h 4403128"/>
                <a:gd name="connsiteX6" fmla="*/ 441574 w 2731284"/>
                <a:gd name="connsiteY6" fmla="*/ 3306886 h 4403128"/>
                <a:gd name="connsiteX7" fmla="*/ 531547 w 2731284"/>
                <a:gd name="connsiteY7" fmla="*/ 3297816 h 4403128"/>
                <a:gd name="connsiteX8" fmla="*/ 441574 w 2731284"/>
                <a:gd name="connsiteY8" fmla="*/ 3288746 h 4403128"/>
                <a:gd name="connsiteX9" fmla="*/ 0 w 2731284"/>
                <a:gd name="connsiteY9" fmla="*/ 2746953 h 4403128"/>
                <a:gd name="connsiteX10" fmla="*/ 441574 w 2731284"/>
                <a:gd name="connsiteY10" fmla="*/ 2205161 h 4403128"/>
                <a:gd name="connsiteX11" fmla="*/ 484304 w 2731284"/>
                <a:gd name="connsiteY11" fmla="*/ 2200853 h 4403128"/>
                <a:gd name="connsiteX12" fmla="*/ 441574 w 2731284"/>
                <a:gd name="connsiteY12" fmla="*/ 2196546 h 4403128"/>
                <a:gd name="connsiteX13" fmla="*/ 0 w 2731284"/>
                <a:gd name="connsiteY13" fmla="*/ 1654753 h 4403128"/>
                <a:gd name="connsiteX14" fmla="*/ 441574 w 2731284"/>
                <a:gd name="connsiteY14" fmla="*/ 1112961 h 4403128"/>
                <a:gd name="connsiteX15" fmla="*/ 531547 w 2731284"/>
                <a:gd name="connsiteY15" fmla="*/ 1103891 h 4403128"/>
                <a:gd name="connsiteX16" fmla="*/ 441574 w 2731284"/>
                <a:gd name="connsiteY16" fmla="*/ 1094821 h 4403128"/>
                <a:gd name="connsiteX17" fmla="*/ 0 w 2731284"/>
                <a:gd name="connsiteY17" fmla="*/ 553028 h 4403128"/>
                <a:gd name="connsiteX18" fmla="*/ 553028 w 2731284"/>
                <a:gd name="connsiteY18" fmla="*/ 0 h 440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31284" h="4403128">
                  <a:moveTo>
                    <a:pt x="553028" y="0"/>
                  </a:moveTo>
                  <a:cubicBezTo>
                    <a:pt x="620504" y="2632"/>
                    <a:pt x="668930" y="-1086"/>
                    <a:pt x="755456" y="7896"/>
                  </a:cubicBezTo>
                  <a:cubicBezTo>
                    <a:pt x="1865250" y="120601"/>
                    <a:pt x="2731284" y="1057857"/>
                    <a:pt x="2731284" y="2197386"/>
                  </a:cubicBezTo>
                  <a:cubicBezTo>
                    <a:pt x="2731284" y="3336916"/>
                    <a:pt x="1865250" y="4274171"/>
                    <a:pt x="755456" y="4386876"/>
                  </a:cubicBezTo>
                  <a:cubicBezTo>
                    <a:pt x="643530" y="4398169"/>
                    <a:pt x="619171" y="4406603"/>
                    <a:pt x="553028" y="4401706"/>
                  </a:cubicBezTo>
                  <a:cubicBezTo>
                    <a:pt x="247599" y="4401706"/>
                    <a:pt x="0" y="4154107"/>
                    <a:pt x="0" y="3848678"/>
                  </a:cubicBezTo>
                  <a:cubicBezTo>
                    <a:pt x="0" y="3581428"/>
                    <a:pt x="189568" y="3358453"/>
                    <a:pt x="441574" y="3306886"/>
                  </a:cubicBezTo>
                  <a:lnTo>
                    <a:pt x="531547" y="3297816"/>
                  </a:lnTo>
                  <a:lnTo>
                    <a:pt x="441574" y="3288746"/>
                  </a:lnTo>
                  <a:cubicBezTo>
                    <a:pt x="189568" y="3237178"/>
                    <a:pt x="0" y="3014204"/>
                    <a:pt x="0" y="2746953"/>
                  </a:cubicBezTo>
                  <a:cubicBezTo>
                    <a:pt x="0" y="2479703"/>
                    <a:pt x="189568" y="2256728"/>
                    <a:pt x="441574" y="2205161"/>
                  </a:cubicBezTo>
                  <a:lnTo>
                    <a:pt x="484304" y="2200853"/>
                  </a:lnTo>
                  <a:lnTo>
                    <a:pt x="441574" y="2196546"/>
                  </a:lnTo>
                  <a:cubicBezTo>
                    <a:pt x="189568" y="2144978"/>
                    <a:pt x="0" y="1922003"/>
                    <a:pt x="0" y="1654753"/>
                  </a:cubicBezTo>
                  <a:cubicBezTo>
                    <a:pt x="0" y="1387503"/>
                    <a:pt x="189568" y="1164529"/>
                    <a:pt x="441574" y="1112961"/>
                  </a:cubicBezTo>
                  <a:lnTo>
                    <a:pt x="531547" y="1103891"/>
                  </a:lnTo>
                  <a:lnTo>
                    <a:pt x="441574" y="1094821"/>
                  </a:lnTo>
                  <a:cubicBezTo>
                    <a:pt x="189568" y="1043253"/>
                    <a:pt x="0" y="820279"/>
                    <a:pt x="0" y="553028"/>
                  </a:cubicBezTo>
                  <a:cubicBezTo>
                    <a:pt x="0" y="247599"/>
                    <a:pt x="247599" y="0"/>
                    <a:pt x="553028"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FI"/>
            </a:p>
          </p:txBody>
        </p:sp>
        <p:sp>
          <p:nvSpPr>
            <p:cNvPr id="4" name="Freeform 4">
              <a:extLst>
                <a:ext uri="{FF2B5EF4-FFF2-40B4-BE49-F238E27FC236}">
                  <a16:creationId xmlns:a16="http://schemas.microsoft.com/office/drawing/2014/main" id="{396CD9AB-C33A-858A-9886-958E2ADE6ECA}"/>
                </a:ext>
              </a:extLst>
            </p:cNvPr>
            <p:cNvSpPr/>
            <p:nvPr userDrawn="1"/>
          </p:nvSpPr>
          <p:spPr>
            <a:xfrm>
              <a:off x="5530259" y="199111"/>
              <a:ext cx="2748649" cy="4736822"/>
            </a:xfrm>
            <a:custGeom>
              <a:avLst/>
              <a:gdLst>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644619 w 2731284"/>
                <a:gd name="connsiteY4" fmla="*/ 4394253 h 4403486"/>
                <a:gd name="connsiteX5" fmla="*/ 553028 w 2731284"/>
                <a:gd name="connsiteY5" fmla="*/ 4403486 h 4403486"/>
                <a:gd name="connsiteX6" fmla="*/ 0 w 2731284"/>
                <a:gd name="connsiteY6" fmla="*/ 3850458 h 4403486"/>
                <a:gd name="connsiteX7" fmla="*/ 441574 w 2731284"/>
                <a:gd name="connsiteY7" fmla="*/ 3308666 h 4403486"/>
                <a:gd name="connsiteX8" fmla="*/ 531547 w 2731284"/>
                <a:gd name="connsiteY8" fmla="*/ 3299596 h 4403486"/>
                <a:gd name="connsiteX9" fmla="*/ 441574 w 2731284"/>
                <a:gd name="connsiteY9" fmla="*/ 3290526 h 4403486"/>
                <a:gd name="connsiteX10" fmla="*/ 0 w 2731284"/>
                <a:gd name="connsiteY10" fmla="*/ 2748733 h 4403486"/>
                <a:gd name="connsiteX11" fmla="*/ 441574 w 2731284"/>
                <a:gd name="connsiteY11" fmla="*/ 2206941 h 4403486"/>
                <a:gd name="connsiteX12" fmla="*/ 484304 w 2731284"/>
                <a:gd name="connsiteY12" fmla="*/ 2202633 h 4403486"/>
                <a:gd name="connsiteX13" fmla="*/ 441574 w 2731284"/>
                <a:gd name="connsiteY13" fmla="*/ 2198326 h 4403486"/>
                <a:gd name="connsiteX14" fmla="*/ 0 w 2731284"/>
                <a:gd name="connsiteY14" fmla="*/ 1656533 h 4403486"/>
                <a:gd name="connsiteX15" fmla="*/ 441574 w 2731284"/>
                <a:gd name="connsiteY15" fmla="*/ 1114741 h 4403486"/>
                <a:gd name="connsiteX16" fmla="*/ 531547 w 2731284"/>
                <a:gd name="connsiteY16" fmla="*/ 1105671 h 4403486"/>
                <a:gd name="connsiteX17" fmla="*/ 441574 w 2731284"/>
                <a:gd name="connsiteY17" fmla="*/ 1096601 h 4403486"/>
                <a:gd name="connsiteX18" fmla="*/ 0 w 2731284"/>
                <a:gd name="connsiteY18" fmla="*/ 554808 h 4403486"/>
                <a:gd name="connsiteX19" fmla="*/ 553028 w 2731284"/>
                <a:gd name="connsiteY19" fmla="*/ 1780 h 4403486"/>
                <a:gd name="connsiteX20" fmla="*/ 563838 w 2731284"/>
                <a:gd name="connsiteY20" fmla="*/ 2870 h 4403486"/>
                <a:gd name="connsiteX0" fmla="*/ 563838 w 2731284"/>
                <a:gd name="connsiteY0" fmla="*/ 0 h 4412138"/>
                <a:gd name="connsiteX1" fmla="*/ 755456 w 2731284"/>
                <a:gd name="connsiteY1" fmla="*/ 9676 h 4412138"/>
                <a:gd name="connsiteX2" fmla="*/ 2731284 w 2731284"/>
                <a:gd name="connsiteY2" fmla="*/ 2199166 h 4412138"/>
                <a:gd name="connsiteX3" fmla="*/ 755456 w 2731284"/>
                <a:gd name="connsiteY3" fmla="*/ 4388656 h 4412138"/>
                <a:gd name="connsiteX4" fmla="*/ 648109 w 2731284"/>
                <a:gd name="connsiteY4" fmla="*/ 4411704 h 4412138"/>
                <a:gd name="connsiteX5" fmla="*/ 553028 w 2731284"/>
                <a:gd name="connsiteY5" fmla="*/ 4403486 h 4412138"/>
                <a:gd name="connsiteX6" fmla="*/ 0 w 2731284"/>
                <a:gd name="connsiteY6" fmla="*/ 3850458 h 4412138"/>
                <a:gd name="connsiteX7" fmla="*/ 441574 w 2731284"/>
                <a:gd name="connsiteY7" fmla="*/ 3308666 h 4412138"/>
                <a:gd name="connsiteX8" fmla="*/ 531547 w 2731284"/>
                <a:gd name="connsiteY8" fmla="*/ 3299596 h 4412138"/>
                <a:gd name="connsiteX9" fmla="*/ 441574 w 2731284"/>
                <a:gd name="connsiteY9" fmla="*/ 3290526 h 4412138"/>
                <a:gd name="connsiteX10" fmla="*/ 0 w 2731284"/>
                <a:gd name="connsiteY10" fmla="*/ 2748733 h 4412138"/>
                <a:gd name="connsiteX11" fmla="*/ 441574 w 2731284"/>
                <a:gd name="connsiteY11" fmla="*/ 2206941 h 4412138"/>
                <a:gd name="connsiteX12" fmla="*/ 484304 w 2731284"/>
                <a:gd name="connsiteY12" fmla="*/ 2202633 h 4412138"/>
                <a:gd name="connsiteX13" fmla="*/ 441574 w 2731284"/>
                <a:gd name="connsiteY13" fmla="*/ 2198326 h 4412138"/>
                <a:gd name="connsiteX14" fmla="*/ 0 w 2731284"/>
                <a:gd name="connsiteY14" fmla="*/ 1656533 h 4412138"/>
                <a:gd name="connsiteX15" fmla="*/ 441574 w 2731284"/>
                <a:gd name="connsiteY15" fmla="*/ 1114741 h 4412138"/>
                <a:gd name="connsiteX16" fmla="*/ 531547 w 2731284"/>
                <a:gd name="connsiteY16" fmla="*/ 1105671 h 4412138"/>
                <a:gd name="connsiteX17" fmla="*/ 441574 w 2731284"/>
                <a:gd name="connsiteY17" fmla="*/ 1096601 h 4412138"/>
                <a:gd name="connsiteX18" fmla="*/ 0 w 2731284"/>
                <a:gd name="connsiteY18" fmla="*/ 554808 h 4412138"/>
                <a:gd name="connsiteX19" fmla="*/ 553028 w 2731284"/>
                <a:gd name="connsiteY19" fmla="*/ 1780 h 4412138"/>
                <a:gd name="connsiteX20" fmla="*/ 563838 w 2731284"/>
                <a:gd name="connsiteY20" fmla="*/ 2870 h 4412138"/>
                <a:gd name="connsiteX21" fmla="*/ 563838 w 2731284"/>
                <a:gd name="connsiteY21" fmla="*/ 0 h 4412138"/>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0 h 4404466"/>
                <a:gd name="connsiteX1" fmla="*/ 755456 w 2731284"/>
                <a:gd name="connsiteY1" fmla="*/ 9676 h 4404466"/>
                <a:gd name="connsiteX2" fmla="*/ 2731284 w 2731284"/>
                <a:gd name="connsiteY2" fmla="*/ 2199166 h 4404466"/>
                <a:gd name="connsiteX3" fmla="*/ 755456 w 2731284"/>
                <a:gd name="connsiteY3" fmla="*/ 4388656 h 4404466"/>
                <a:gd name="connsiteX4" fmla="*/ 553028 w 2731284"/>
                <a:gd name="connsiteY4" fmla="*/ 4403486 h 4404466"/>
                <a:gd name="connsiteX5" fmla="*/ 0 w 2731284"/>
                <a:gd name="connsiteY5" fmla="*/ 3850458 h 4404466"/>
                <a:gd name="connsiteX6" fmla="*/ 441574 w 2731284"/>
                <a:gd name="connsiteY6" fmla="*/ 3308666 h 4404466"/>
                <a:gd name="connsiteX7" fmla="*/ 531547 w 2731284"/>
                <a:gd name="connsiteY7" fmla="*/ 3299596 h 4404466"/>
                <a:gd name="connsiteX8" fmla="*/ 441574 w 2731284"/>
                <a:gd name="connsiteY8" fmla="*/ 3290526 h 4404466"/>
                <a:gd name="connsiteX9" fmla="*/ 0 w 2731284"/>
                <a:gd name="connsiteY9" fmla="*/ 2748733 h 4404466"/>
                <a:gd name="connsiteX10" fmla="*/ 441574 w 2731284"/>
                <a:gd name="connsiteY10" fmla="*/ 2206941 h 4404466"/>
                <a:gd name="connsiteX11" fmla="*/ 484304 w 2731284"/>
                <a:gd name="connsiteY11" fmla="*/ 2202633 h 4404466"/>
                <a:gd name="connsiteX12" fmla="*/ 441574 w 2731284"/>
                <a:gd name="connsiteY12" fmla="*/ 2198326 h 4404466"/>
                <a:gd name="connsiteX13" fmla="*/ 0 w 2731284"/>
                <a:gd name="connsiteY13" fmla="*/ 1656533 h 4404466"/>
                <a:gd name="connsiteX14" fmla="*/ 441574 w 2731284"/>
                <a:gd name="connsiteY14" fmla="*/ 1114741 h 4404466"/>
                <a:gd name="connsiteX15" fmla="*/ 531547 w 2731284"/>
                <a:gd name="connsiteY15" fmla="*/ 1105671 h 4404466"/>
                <a:gd name="connsiteX16" fmla="*/ 441574 w 2731284"/>
                <a:gd name="connsiteY16" fmla="*/ 1096601 h 4404466"/>
                <a:gd name="connsiteX17" fmla="*/ 0 w 2731284"/>
                <a:gd name="connsiteY17" fmla="*/ 554808 h 4404466"/>
                <a:gd name="connsiteX18" fmla="*/ 553028 w 2731284"/>
                <a:gd name="connsiteY18" fmla="*/ 1780 h 4404466"/>
                <a:gd name="connsiteX19" fmla="*/ 563838 w 2731284"/>
                <a:gd name="connsiteY19" fmla="*/ 2870 h 4404466"/>
                <a:gd name="connsiteX20" fmla="*/ 563838 w 2731284"/>
                <a:gd name="connsiteY20" fmla="*/ 0 h 4404466"/>
                <a:gd name="connsiteX0" fmla="*/ 563838 w 2731284"/>
                <a:gd name="connsiteY0" fmla="*/ 0 h 4405270"/>
                <a:gd name="connsiteX1" fmla="*/ 755456 w 2731284"/>
                <a:gd name="connsiteY1" fmla="*/ 9676 h 4405270"/>
                <a:gd name="connsiteX2" fmla="*/ 2731284 w 2731284"/>
                <a:gd name="connsiteY2" fmla="*/ 2199166 h 4405270"/>
                <a:gd name="connsiteX3" fmla="*/ 755456 w 2731284"/>
                <a:gd name="connsiteY3" fmla="*/ 4388656 h 4405270"/>
                <a:gd name="connsiteX4" fmla="*/ 553028 w 2731284"/>
                <a:gd name="connsiteY4" fmla="*/ 4403486 h 4405270"/>
                <a:gd name="connsiteX5" fmla="*/ 0 w 2731284"/>
                <a:gd name="connsiteY5" fmla="*/ 3850458 h 4405270"/>
                <a:gd name="connsiteX6" fmla="*/ 441574 w 2731284"/>
                <a:gd name="connsiteY6" fmla="*/ 3308666 h 4405270"/>
                <a:gd name="connsiteX7" fmla="*/ 531547 w 2731284"/>
                <a:gd name="connsiteY7" fmla="*/ 3299596 h 4405270"/>
                <a:gd name="connsiteX8" fmla="*/ 441574 w 2731284"/>
                <a:gd name="connsiteY8" fmla="*/ 3290526 h 4405270"/>
                <a:gd name="connsiteX9" fmla="*/ 0 w 2731284"/>
                <a:gd name="connsiteY9" fmla="*/ 2748733 h 4405270"/>
                <a:gd name="connsiteX10" fmla="*/ 441574 w 2731284"/>
                <a:gd name="connsiteY10" fmla="*/ 2206941 h 4405270"/>
                <a:gd name="connsiteX11" fmla="*/ 484304 w 2731284"/>
                <a:gd name="connsiteY11" fmla="*/ 2202633 h 4405270"/>
                <a:gd name="connsiteX12" fmla="*/ 441574 w 2731284"/>
                <a:gd name="connsiteY12" fmla="*/ 2198326 h 4405270"/>
                <a:gd name="connsiteX13" fmla="*/ 0 w 2731284"/>
                <a:gd name="connsiteY13" fmla="*/ 1656533 h 4405270"/>
                <a:gd name="connsiteX14" fmla="*/ 441574 w 2731284"/>
                <a:gd name="connsiteY14" fmla="*/ 1114741 h 4405270"/>
                <a:gd name="connsiteX15" fmla="*/ 531547 w 2731284"/>
                <a:gd name="connsiteY15" fmla="*/ 1105671 h 4405270"/>
                <a:gd name="connsiteX16" fmla="*/ 441574 w 2731284"/>
                <a:gd name="connsiteY16" fmla="*/ 1096601 h 4405270"/>
                <a:gd name="connsiteX17" fmla="*/ 0 w 2731284"/>
                <a:gd name="connsiteY17" fmla="*/ 554808 h 4405270"/>
                <a:gd name="connsiteX18" fmla="*/ 553028 w 2731284"/>
                <a:gd name="connsiteY18" fmla="*/ 1780 h 4405270"/>
                <a:gd name="connsiteX19" fmla="*/ 563838 w 2731284"/>
                <a:gd name="connsiteY19" fmla="*/ 2870 h 4405270"/>
                <a:gd name="connsiteX20" fmla="*/ 563838 w 2731284"/>
                <a:gd name="connsiteY20" fmla="*/ 0 h 4405270"/>
                <a:gd name="connsiteX0" fmla="*/ 563838 w 2731284"/>
                <a:gd name="connsiteY0" fmla="*/ 0 h 4406620"/>
                <a:gd name="connsiteX1" fmla="*/ 755456 w 2731284"/>
                <a:gd name="connsiteY1" fmla="*/ 9676 h 4406620"/>
                <a:gd name="connsiteX2" fmla="*/ 2731284 w 2731284"/>
                <a:gd name="connsiteY2" fmla="*/ 2199166 h 4406620"/>
                <a:gd name="connsiteX3" fmla="*/ 755456 w 2731284"/>
                <a:gd name="connsiteY3" fmla="*/ 4388656 h 4406620"/>
                <a:gd name="connsiteX4" fmla="*/ 553028 w 2731284"/>
                <a:gd name="connsiteY4" fmla="*/ 4403486 h 4406620"/>
                <a:gd name="connsiteX5" fmla="*/ 0 w 2731284"/>
                <a:gd name="connsiteY5" fmla="*/ 3850458 h 4406620"/>
                <a:gd name="connsiteX6" fmla="*/ 441574 w 2731284"/>
                <a:gd name="connsiteY6" fmla="*/ 3308666 h 4406620"/>
                <a:gd name="connsiteX7" fmla="*/ 531547 w 2731284"/>
                <a:gd name="connsiteY7" fmla="*/ 3299596 h 4406620"/>
                <a:gd name="connsiteX8" fmla="*/ 441574 w 2731284"/>
                <a:gd name="connsiteY8" fmla="*/ 3290526 h 4406620"/>
                <a:gd name="connsiteX9" fmla="*/ 0 w 2731284"/>
                <a:gd name="connsiteY9" fmla="*/ 2748733 h 4406620"/>
                <a:gd name="connsiteX10" fmla="*/ 441574 w 2731284"/>
                <a:gd name="connsiteY10" fmla="*/ 2206941 h 4406620"/>
                <a:gd name="connsiteX11" fmla="*/ 484304 w 2731284"/>
                <a:gd name="connsiteY11" fmla="*/ 2202633 h 4406620"/>
                <a:gd name="connsiteX12" fmla="*/ 441574 w 2731284"/>
                <a:gd name="connsiteY12" fmla="*/ 2198326 h 4406620"/>
                <a:gd name="connsiteX13" fmla="*/ 0 w 2731284"/>
                <a:gd name="connsiteY13" fmla="*/ 1656533 h 4406620"/>
                <a:gd name="connsiteX14" fmla="*/ 441574 w 2731284"/>
                <a:gd name="connsiteY14" fmla="*/ 1114741 h 4406620"/>
                <a:gd name="connsiteX15" fmla="*/ 531547 w 2731284"/>
                <a:gd name="connsiteY15" fmla="*/ 1105671 h 4406620"/>
                <a:gd name="connsiteX16" fmla="*/ 441574 w 2731284"/>
                <a:gd name="connsiteY16" fmla="*/ 1096601 h 4406620"/>
                <a:gd name="connsiteX17" fmla="*/ 0 w 2731284"/>
                <a:gd name="connsiteY17" fmla="*/ 554808 h 4406620"/>
                <a:gd name="connsiteX18" fmla="*/ 553028 w 2731284"/>
                <a:gd name="connsiteY18" fmla="*/ 1780 h 4406620"/>
                <a:gd name="connsiteX19" fmla="*/ 563838 w 2731284"/>
                <a:gd name="connsiteY19" fmla="*/ 2870 h 4406620"/>
                <a:gd name="connsiteX20" fmla="*/ 563838 w 2731284"/>
                <a:gd name="connsiteY20" fmla="*/ 0 h 4406620"/>
                <a:gd name="connsiteX0" fmla="*/ 563838 w 2731284"/>
                <a:gd name="connsiteY0" fmla="*/ 0 h 4407178"/>
                <a:gd name="connsiteX1" fmla="*/ 755456 w 2731284"/>
                <a:gd name="connsiteY1" fmla="*/ 9676 h 4407178"/>
                <a:gd name="connsiteX2" fmla="*/ 2731284 w 2731284"/>
                <a:gd name="connsiteY2" fmla="*/ 2199166 h 4407178"/>
                <a:gd name="connsiteX3" fmla="*/ 755456 w 2731284"/>
                <a:gd name="connsiteY3" fmla="*/ 4388656 h 4407178"/>
                <a:gd name="connsiteX4" fmla="*/ 553028 w 2731284"/>
                <a:gd name="connsiteY4" fmla="*/ 4403486 h 4407178"/>
                <a:gd name="connsiteX5" fmla="*/ 0 w 2731284"/>
                <a:gd name="connsiteY5" fmla="*/ 3850458 h 4407178"/>
                <a:gd name="connsiteX6" fmla="*/ 441574 w 2731284"/>
                <a:gd name="connsiteY6" fmla="*/ 3308666 h 4407178"/>
                <a:gd name="connsiteX7" fmla="*/ 531547 w 2731284"/>
                <a:gd name="connsiteY7" fmla="*/ 3299596 h 4407178"/>
                <a:gd name="connsiteX8" fmla="*/ 441574 w 2731284"/>
                <a:gd name="connsiteY8" fmla="*/ 3290526 h 4407178"/>
                <a:gd name="connsiteX9" fmla="*/ 0 w 2731284"/>
                <a:gd name="connsiteY9" fmla="*/ 2748733 h 4407178"/>
                <a:gd name="connsiteX10" fmla="*/ 441574 w 2731284"/>
                <a:gd name="connsiteY10" fmla="*/ 2206941 h 4407178"/>
                <a:gd name="connsiteX11" fmla="*/ 484304 w 2731284"/>
                <a:gd name="connsiteY11" fmla="*/ 2202633 h 4407178"/>
                <a:gd name="connsiteX12" fmla="*/ 441574 w 2731284"/>
                <a:gd name="connsiteY12" fmla="*/ 2198326 h 4407178"/>
                <a:gd name="connsiteX13" fmla="*/ 0 w 2731284"/>
                <a:gd name="connsiteY13" fmla="*/ 1656533 h 4407178"/>
                <a:gd name="connsiteX14" fmla="*/ 441574 w 2731284"/>
                <a:gd name="connsiteY14" fmla="*/ 1114741 h 4407178"/>
                <a:gd name="connsiteX15" fmla="*/ 531547 w 2731284"/>
                <a:gd name="connsiteY15" fmla="*/ 1105671 h 4407178"/>
                <a:gd name="connsiteX16" fmla="*/ 441574 w 2731284"/>
                <a:gd name="connsiteY16" fmla="*/ 1096601 h 4407178"/>
                <a:gd name="connsiteX17" fmla="*/ 0 w 2731284"/>
                <a:gd name="connsiteY17" fmla="*/ 554808 h 4407178"/>
                <a:gd name="connsiteX18" fmla="*/ 553028 w 2731284"/>
                <a:gd name="connsiteY18" fmla="*/ 1780 h 4407178"/>
                <a:gd name="connsiteX19" fmla="*/ 563838 w 2731284"/>
                <a:gd name="connsiteY19" fmla="*/ 2870 h 4407178"/>
                <a:gd name="connsiteX20" fmla="*/ 563838 w 2731284"/>
                <a:gd name="connsiteY20" fmla="*/ 0 h 4407178"/>
                <a:gd name="connsiteX0" fmla="*/ 563838 w 2731284"/>
                <a:gd name="connsiteY0" fmla="*/ 0 h 4406620"/>
                <a:gd name="connsiteX1" fmla="*/ 755456 w 2731284"/>
                <a:gd name="connsiteY1" fmla="*/ 9676 h 4406620"/>
                <a:gd name="connsiteX2" fmla="*/ 2731284 w 2731284"/>
                <a:gd name="connsiteY2" fmla="*/ 2199166 h 4406620"/>
                <a:gd name="connsiteX3" fmla="*/ 755456 w 2731284"/>
                <a:gd name="connsiteY3" fmla="*/ 4388656 h 4406620"/>
                <a:gd name="connsiteX4" fmla="*/ 553028 w 2731284"/>
                <a:gd name="connsiteY4" fmla="*/ 4403486 h 4406620"/>
                <a:gd name="connsiteX5" fmla="*/ 0 w 2731284"/>
                <a:gd name="connsiteY5" fmla="*/ 3850458 h 4406620"/>
                <a:gd name="connsiteX6" fmla="*/ 441574 w 2731284"/>
                <a:gd name="connsiteY6" fmla="*/ 3308666 h 4406620"/>
                <a:gd name="connsiteX7" fmla="*/ 531547 w 2731284"/>
                <a:gd name="connsiteY7" fmla="*/ 3299596 h 4406620"/>
                <a:gd name="connsiteX8" fmla="*/ 441574 w 2731284"/>
                <a:gd name="connsiteY8" fmla="*/ 3290526 h 4406620"/>
                <a:gd name="connsiteX9" fmla="*/ 0 w 2731284"/>
                <a:gd name="connsiteY9" fmla="*/ 2748733 h 4406620"/>
                <a:gd name="connsiteX10" fmla="*/ 441574 w 2731284"/>
                <a:gd name="connsiteY10" fmla="*/ 2206941 h 4406620"/>
                <a:gd name="connsiteX11" fmla="*/ 484304 w 2731284"/>
                <a:gd name="connsiteY11" fmla="*/ 2202633 h 4406620"/>
                <a:gd name="connsiteX12" fmla="*/ 441574 w 2731284"/>
                <a:gd name="connsiteY12" fmla="*/ 2198326 h 4406620"/>
                <a:gd name="connsiteX13" fmla="*/ 0 w 2731284"/>
                <a:gd name="connsiteY13" fmla="*/ 1656533 h 4406620"/>
                <a:gd name="connsiteX14" fmla="*/ 441574 w 2731284"/>
                <a:gd name="connsiteY14" fmla="*/ 1114741 h 4406620"/>
                <a:gd name="connsiteX15" fmla="*/ 531547 w 2731284"/>
                <a:gd name="connsiteY15" fmla="*/ 1105671 h 4406620"/>
                <a:gd name="connsiteX16" fmla="*/ 441574 w 2731284"/>
                <a:gd name="connsiteY16" fmla="*/ 1096601 h 4406620"/>
                <a:gd name="connsiteX17" fmla="*/ 0 w 2731284"/>
                <a:gd name="connsiteY17" fmla="*/ 554808 h 4406620"/>
                <a:gd name="connsiteX18" fmla="*/ 553028 w 2731284"/>
                <a:gd name="connsiteY18" fmla="*/ 1780 h 4406620"/>
                <a:gd name="connsiteX19" fmla="*/ 563838 w 2731284"/>
                <a:gd name="connsiteY19" fmla="*/ 2870 h 4406620"/>
                <a:gd name="connsiteX20" fmla="*/ 563838 w 2731284"/>
                <a:gd name="connsiteY20" fmla="*/ 0 h 4406620"/>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618 h 4404104"/>
                <a:gd name="connsiteX1" fmla="*/ 755456 w 2731284"/>
                <a:gd name="connsiteY1" fmla="*/ 10294 h 4404104"/>
                <a:gd name="connsiteX2" fmla="*/ 2731284 w 2731284"/>
                <a:gd name="connsiteY2" fmla="*/ 2199784 h 4404104"/>
                <a:gd name="connsiteX3" fmla="*/ 755456 w 2731284"/>
                <a:gd name="connsiteY3" fmla="*/ 4389274 h 4404104"/>
                <a:gd name="connsiteX4" fmla="*/ 553028 w 2731284"/>
                <a:gd name="connsiteY4" fmla="*/ 4404104 h 4404104"/>
                <a:gd name="connsiteX5" fmla="*/ 0 w 2731284"/>
                <a:gd name="connsiteY5" fmla="*/ 3851076 h 4404104"/>
                <a:gd name="connsiteX6" fmla="*/ 441574 w 2731284"/>
                <a:gd name="connsiteY6" fmla="*/ 3309284 h 4404104"/>
                <a:gd name="connsiteX7" fmla="*/ 531547 w 2731284"/>
                <a:gd name="connsiteY7" fmla="*/ 3300214 h 4404104"/>
                <a:gd name="connsiteX8" fmla="*/ 441574 w 2731284"/>
                <a:gd name="connsiteY8" fmla="*/ 3291144 h 4404104"/>
                <a:gd name="connsiteX9" fmla="*/ 0 w 2731284"/>
                <a:gd name="connsiteY9" fmla="*/ 2749351 h 4404104"/>
                <a:gd name="connsiteX10" fmla="*/ 441574 w 2731284"/>
                <a:gd name="connsiteY10" fmla="*/ 2207559 h 4404104"/>
                <a:gd name="connsiteX11" fmla="*/ 484304 w 2731284"/>
                <a:gd name="connsiteY11" fmla="*/ 2203251 h 4404104"/>
                <a:gd name="connsiteX12" fmla="*/ 441574 w 2731284"/>
                <a:gd name="connsiteY12" fmla="*/ 2198944 h 4404104"/>
                <a:gd name="connsiteX13" fmla="*/ 0 w 2731284"/>
                <a:gd name="connsiteY13" fmla="*/ 1657151 h 4404104"/>
                <a:gd name="connsiteX14" fmla="*/ 441574 w 2731284"/>
                <a:gd name="connsiteY14" fmla="*/ 1115359 h 4404104"/>
                <a:gd name="connsiteX15" fmla="*/ 531547 w 2731284"/>
                <a:gd name="connsiteY15" fmla="*/ 1106289 h 4404104"/>
                <a:gd name="connsiteX16" fmla="*/ 441574 w 2731284"/>
                <a:gd name="connsiteY16" fmla="*/ 1097219 h 4404104"/>
                <a:gd name="connsiteX17" fmla="*/ 0 w 2731284"/>
                <a:gd name="connsiteY17" fmla="*/ 555426 h 4404104"/>
                <a:gd name="connsiteX18" fmla="*/ 553028 w 2731284"/>
                <a:gd name="connsiteY18" fmla="*/ 2398 h 4404104"/>
                <a:gd name="connsiteX19" fmla="*/ 563838 w 2731284"/>
                <a:gd name="connsiteY19" fmla="*/ 3488 h 4404104"/>
                <a:gd name="connsiteX20" fmla="*/ 563838 w 2731284"/>
                <a:gd name="connsiteY20" fmla="*/ 618 h 4404104"/>
                <a:gd name="connsiteX0" fmla="*/ 652738 w 2731284"/>
                <a:gd name="connsiteY0" fmla="*/ 265 h 4419626"/>
                <a:gd name="connsiteX1" fmla="*/ 755456 w 2731284"/>
                <a:gd name="connsiteY1" fmla="*/ 25816 h 4419626"/>
                <a:gd name="connsiteX2" fmla="*/ 2731284 w 2731284"/>
                <a:gd name="connsiteY2" fmla="*/ 2215306 h 4419626"/>
                <a:gd name="connsiteX3" fmla="*/ 755456 w 2731284"/>
                <a:gd name="connsiteY3" fmla="*/ 4404796 h 4419626"/>
                <a:gd name="connsiteX4" fmla="*/ 553028 w 2731284"/>
                <a:gd name="connsiteY4" fmla="*/ 4419626 h 4419626"/>
                <a:gd name="connsiteX5" fmla="*/ 0 w 2731284"/>
                <a:gd name="connsiteY5" fmla="*/ 3866598 h 4419626"/>
                <a:gd name="connsiteX6" fmla="*/ 441574 w 2731284"/>
                <a:gd name="connsiteY6" fmla="*/ 3324806 h 4419626"/>
                <a:gd name="connsiteX7" fmla="*/ 531547 w 2731284"/>
                <a:gd name="connsiteY7" fmla="*/ 3315736 h 4419626"/>
                <a:gd name="connsiteX8" fmla="*/ 441574 w 2731284"/>
                <a:gd name="connsiteY8" fmla="*/ 3306666 h 4419626"/>
                <a:gd name="connsiteX9" fmla="*/ 0 w 2731284"/>
                <a:gd name="connsiteY9" fmla="*/ 2764873 h 4419626"/>
                <a:gd name="connsiteX10" fmla="*/ 441574 w 2731284"/>
                <a:gd name="connsiteY10" fmla="*/ 2223081 h 4419626"/>
                <a:gd name="connsiteX11" fmla="*/ 484304 w 2731284"/>
                <a:gd name="connsiteY11" fmla="*/ 2218773 h 4419626"/>
                <a:gd name="connsiteX12" fmla="*/ 441574 w 2731284"/>
                <a:gd name="connsiteY12" fmla="*/ 2214466 h 4419626"/>
                <a:gd name="connsiteX13" fmla="*/ 0 w 2731284"/>
                <a:gd name="connsiteY13" fmla="*/ 1672673 h 4419626"/>
                <a:gd name="connsiteX14" fmla="*/ 441574 w 2731284"/>
                <a:gd name="connsiteY14" fmla="*/ 1130881 h 4419626"/>
                <a:gd name="connsiteX15" fmla="*/ 531547 w 2731284"/>
                <a:gd name="connsiteY15" fmla="*/ 1121811 h 4419626"/>
                <a:gd name="connsiteX16" fmla="*/ 441574 w 2731284"/>
                <a:gd name="connsiteY16" fmla="*/ 1112741 h 4419626"/>
                <a:gd name="connsiteX17" fmla="*/ 0 w 2731284"/>
                <a:gd name="connsiteY17" fmla="*/ 570948 h 4419626"/>
                <a:gd name="connsiteX18" fmla="*/ 553028 w 2731284"/>
                <a:gd name="connsiteY18" fmla="*/ 17920 h 4419626"/>
                <a:gd name="connsiteX19" fmla="*/ 563838 w 2731284"/>
                <a:gd name="connsiteY19" fmla="*/ 19010 h 4419626"/>
                <a:gd name="connsiteX20" fmla="*/ 652738 w 2731284"/>
                <a:gd name="connsiteY20" fmla="*/ 265 h 4419626"/>
                <a:gd name="connsiteX0" fmla="*/ 563838 w 2731284"/>
                <a:gd name="connsiteY0" fmla="*/ 109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19" fmla="*/ 563838 w 2731284"/>
                <a:gd name="connsiteY19" fmla="*/ 1090 h 4401706"/>
                <a:gd name="connsiteX0" fmla="*/ 630513 w 2731284"/>
                <a:gd name="connsiteY0" fmla="*/ 0 h 4406966"/>
                <a:gd name="connsiteX1" fmla="*/ 755456 w 2731284"/>
                <a:gd name="connsiteY1" fmla="*/ 13156 h 4406966"/>
                <a:gd name="connsiteX2" fmla="*/ 2731284 w 2731284"/>
                <a:gd name="connsiteY2" fmla="*/ 2202646 h 4406966"/>
                <a:gd name="connsiteX3" fmla="*/ 755456 w 2731284"/>
                <a:gd name="connsiteY3" fmla="*/ 4392136 h 4406966"/>
                <a:gd name="connsiteX4" fmla="*/ 553028 w 2731284"/>
                <a:gd name="connsiteY4" fmla="*/ 4406966 h 4406966"/>
                <a:gd name="connsiteX5" fmla="*/ 0 w 2731284"/>
                <a:gd name="connsiteY5" fmla="*/ 3853938 h 4406966"/>
                <a:gd name="connsiteX6" fmla="*/ 441574 w 2731284"/>
                <a:gd name="connsiteY6" fmla="*/ 3312146 h 4406966"/>
                <a:gd name="connsiteX7" fmla="*/ 531547 w 2731284"/>
                <a:gd name="connsiteY7" fmla="*/ 3303076 h 4406966"/>
                <a:gd name="connsiteX8" fmla="*/ 441574 w 2731284"/>
                <a:gd name="connsiteY8" fmla="*/ 3294006 h 4406966"/>
                <a:gd name="connsiteX9" fmla="*/ 0 w 2731284"/>
                <a:gd name="connsiteY9" fmla="*/ 2752213 h 4406966"/>
                <a:gd name="connsiteX10" fmla="*/ 441574 w 2731284"/>
                <a:gd name="connsiteY10" fmla="*/ 2210421 h 4406966"/>
                <a:gd name="connsiteX11" fmla="*/ 484304 w 2731284"/>
                <a:gd name="connsiteY11" fmla="*/ 2206113 h 4406966"/>
                <a:gd name="connsiteX12" fmla="*/ 441574 w 2731284"/>
                <a:gd name="connsiteY12" fmla="*/ 2201806 h 4406966"/>
                <a:gd name="connsiteX13" fmla="*/ 0 w 2731284"/>
                <a:gd name="connsiteY13" fmla="*/ 1660013 h 4406966"/>
                <a:gd name="connsiteX14" fmla="*/ 441574 w 2731284"/>
                <a:gd name="connsiteY14" fmla="*/ 1118221 h 4406966"/>
                <a:gd name="connsiteX15" fmla="*/ 531547 w 2731284"/>
                <a:gd name="connsiteY15" fmla="*/ 1109151 h 4406966"/>
                <a:gd name="connsiteX16" fmla="*/ 441574 w 2731284"/>
                <a:gd name="connsiteY16" fmla="*/ 1100081 h 4406966"/>
                <a:gd name="connsiteX17" fmla="*/ 0 w 2731284"/>
                <a:gd name="connsiteY17" fmla="*/ 558288 h 4406966"/>
                <a:gd name="connsiteX18" fmla="*/ 553028 w 2731284"/>
                <a:gd name="connsiteY18" fmla="*/ 5260 h 4406966"/>
                <a:gd name="connsiteX19" fmla="*/ 630513 w 2731284"/>
                <a:gd name="connsiteY19" fmla="*/ 0 h 440696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3490"/>
                <a:gd name="connsiteX1" fmla="*/ 755456 w 2731284"/>
                <a:gd name="connsiteY1" fmla="*/ 7896 h 4403490"/>
                <a:gd name="connsiteX2" fmla="*/ 2731284 w 2731284"/>
                <a:gd name="connsiteY2" fmla="*/ 2197386 h 4403490"/>
                <a:gd name="connsiteX3" fmla="*/ 755456 w 2731284"/>
                <a:gd name="connsiteY3" fmla="*/ 4386876 h 4403490"/>
                <a:gd name="connsiteX4" fmla="*/ 553028 w 2731284"/>
                <a:gd name="connsiteY4" fmla="*/ 4401706 h 4403490"/>
                <a:gd name="connsiteX5" fmla="*/ 0 w 2731284"/>
                <a:gd name="connsiteY5" fmla="*/ 3848678 h 4403490"/>
                <a:gd name="connsiteX6" fmla="*/ 441574 w 2731284"/>
                <a:gd name="connsiteY6" fmla="*/ 3306886 h 4403490"/>
                <a:gd name="connsiteX7" fmla="*/ 531547 w 2731284"/>
                <a:gd name="connsiteY7" fmla="*/ 3297816 h 4403490"/>
                <a:gd name="connsiteX8" fmla="*/ 441574 w 2731284"/>
                <a:gd name="connsiteY8" fmla="*/ 3288746 h 4403490"/>
                <a:gd name="connsiteX9" fmla="*/ 0 w 2731284"/>
                <a:gd name="connsiteY9" fmla="*/ 2746953 h 4403490"/>
                <a:gd name="connsiteX10" fmla="*/ 441574 w 2731284"/>
                <a:gd name="connsiteY10" fmla="*/ 2205161 h 4403490"/>
                <a:gd name="connsiteX11" fmla="*/ 484304 w 2731284"/>
                <a:gd name="connsiteY11" fmla="*/ 2200853 h 4403490"/>
                <a:gd name="connsiteX12" fmla="*/ 441574 w 2731284"/>
                <a:gd name="connsiteY12" fmla="*/ 2196546 h 4403490"/>
                <a:gd name="connsiteX13" fmla="*/ 0 w 2731284"/>
                <a:gd name="connsiteY13" fmla="*/ 1654753 h 4403490"/>
                <a:gd name="connsiteX14" fmla="*/ 441574 w 2731284"/>
                <a:gd name="connsiteY14" fmla="*/ 1112961 h 4403490"/>
                <a:gd name="connsiteX15" fmla="*/ 531547 w 2731284"/>
                <a:gd name="connsiteY15" fmla="*/ 1103891 h 4403490"/>
                <a:gd name="connsiteX16" fmla="*/ 441574 w 2731284"/>
                <a:gd name="connsiteY16" fmla="*/ 1094821 h 4403490"/>
                <a:gd name="connsiteX17" fmla="*/ 0 w 2731284"/>
                <a:gd name="connsiteY17" fmla="*/ 553028 h 4403490"/>
                <a:gd name="connsiteX18" fmla="*/ 553028 w 2731284"/>
                <a:gd name="connsiteY18" fmla="*/ 0 h 4403490"/>
                <a:gd name="connsiteX0" fmla="*/ 553028 w 2731284"/>
                <a:gd name="connsiteY0" fmla="*/ 0 h 4403128"/>
                <a:gd name="connsiteX1" fmla="*/ 755456 w 2731284"/>
                <a:gd name="connsiteY1" fmla="*/ 7896 h 4403128"/>
                <a:gd name="connsiteX2" fmla="*/ 2731284 w 2731284"/>
                <a:gd name="connsiteY2" fmla="*/ 2197386 h 4403128"/>
                <a:gd name="connsiteX3" fmla="*/ 755456 w 2731284"/>
                <a:gd name="connsiteY3" fmla="*/ 4386876 h 4403128"/>
                <a:gd name="connsiteX4" fmla="*/ 553028 w 2731284"/>
                <a:gd name="connsiteY4" fmla="*/ 4401706 h 4403128"/>
                <a:gd name="connsiteX5" fmla="*/ 0 w 2731284"/>
                <a:gd name="connsiteY5" fmla="*/ 3848678 h 4403128"/>
                <a:gd name="connsiteX6" fmla="*/ 441574 w 2731284"/>
                <a:gd name="connsiteY6" fmla="*/ 3306886 h 4403128"/>
                <a:gd name="connsiteX7" fmla="*/ 531547 w 2731284"/>
                <a:gd name="connsiteY7" fmla="*/ 3297816 h 4403128"/>
                <a:gd name="connsiteX8" fmla="*/ 441574 w 2731284"/>
                <a:gd name="connsiteY8" fmla="*/ 3288746 h 4403128"/>
                <a:gd name="connsiteX9" fmla="*/ 0 w 2731284"/>
                <a:gd name="connsiteY9" fmla="*/ 2746953 h 4403128"/>
                <a:gd name="connsiteX10" fmla="*/ 441574 w 2731284"/>
                <a:gd name="connsiteY10" fmla="*/ 2205161 h 4403128"/>
                <a:gd name="connsiteX11" fmla="*/ 484304 w 2731284"/>
                <a:gd name="connsiteY11" fmla="*/ 2200853 h 4403128"/>
                <a:gd name="connsiteX12" fmla="*/ 441574 w 2731284"/>
                <a:gd name="connsiteY12" fmla="*/ 2196546 h 4403128"/>
                <a:gd name="connsiteX13" fmla="*/ 0 w 2731284"/>
                <a:gd name="connsiteY13" fmla="*/ 1654753 h 4403128"/>
                <a:gd name="connsiteX14" fmla="*/ 441574 w 2731284"/>
                <a:gd name="connsiteY14" fmla="*/ 1112961 h 4403128"/>
                <a:gd name="connsiteX15" fmla="*/ 531547 w 2731284"/>
                <a:gd name="connsiteY15" fmla="*/ 1103891 h 4403128"/>
                <a:gd name="connsiteX16" fmla="*/ 441574 w 2731284"/>
                <a:gd name="connsiteY16" fmla="*/ 1094821 h 4403128"/>
                <a:gd name="connsiteX17" fmla="*/ 0 w 2731284"/>
                <a:gd name="connsiteY17" fmla="*/ 553028 h 4403128"/>
                <a:gd name="connsiteX18" fmla="*/ 553028 w 2731284"/>
                <a:gd name="connsiteY18" fmla="*/ 0 h 4403128"/>
                <a:gd name="connsiteX0" fmla="*/ 553028 w 2731284"/>
                <a:gd name="connsiteY0" fmla="*/ 0 h 4403128"/>
                <a:gd name="connsiteX1" fmla="*/ 755456 w 2731284"/>
                <a:gd name="connsiteY1" fmla="*/ 7896 h 4403128"/>
                <a:gd name="connsiteX2" fmla="*/ 2731284 w 2731284"/>
                <a:gd name="connsiteY2" fmla="*/ 2197386 h 4403128"/>
                <a:gd name="connsiteX3" fmla="*/ 755456 w 2731284"/>
                <a:gd name="connsiteY3" fmla="*/ 4386876 h 4403128"/>
                <a:gd name="connsiteX4" fmla="*/ 553028 w 2731284"/>
                <a:gd name="connsiteY4" fmla="*/ 4401706 h 4403128"/>
                <a:gd name="connsiteX5" fmla="*/ 0 w 2731284"/>
                <a:gd name="connsiteY5" fmla="*/ 3848678 h 4403128"/>
                <a:gd name="connsiteX6" fmla="*/ 441574 w 2731284"/>
                <a:gd name="connsiteY6" fmla="*/ 3306886 h 4403128"/>
                <a:gd name="connsiteX7" fmla="*/ 531547 w 2731284"/>
                <a:gd name="connsiteY7" fmla="*/ 3297816 h 4403128"/>
                <a:gd name="connsiteX8" fmla="*/ 441574 w 2731284"/>
                <a:gd name="connsiteY8" fmla="*/ 3288746 h 4403128"/>
                <a:gd name="connsiteX9" fmla="*/ 0 w 2731284"/>
                <a:gd name="connsiteY9" fmla="*/ 2746953 h 4403128"/>
                <a:gd name="connsiteX10" fmla="*/ 441574 w 2731284"/>
                <a:gd name="connsiteY10" fmla="*/ 2205161 h 4403128"/>
                <a:gd name="connsiteX11" fmla="*/ 484304 w 2731284"/>
                <a:gd name="connsiteY11" fmla="*/ 2200853 h 4403128"/>
                <a:gd name="connsiteX12" fmla="*/ 441574 w 2731284"/>
                <a:gd name="connsiteY12" fmla="*/ 2196546 h 4403128"/>
                <a:gd name="connsiteX13" fmla="*/ 0 w 2731284"/>
                <a:gd name="connsiteY13" fmla="*/ 1654753 h 4403128"/>
                <a:gd name="connsiteX14" fmla="*/ 441574 w 2731284"/>
                <a:gd name="connsiteY14" fmla="*/ 1112961 h 4403128"/>
                <a:gd name="connsiteX15" fmla="*/ 531547 w 2731284"/>
                <a:gd name="connsiteY15" fmla="*/ 1103891 h 4403128"/>
                <a:gd name="connsiteX16" fmla="*/ 441574 w 2731284"/>
                <a:gd name="connsiteY16" fmla="*/ 1094821 h 4403128"/>
                <a:gd name="connsiteX17" fmla="*/ 0 w 2731284"/>
                <a:gd name="connsiteY17" fmla="*/ 553028 h 4403128"/>
                <a:gd name="connsiteX18" fmla="*/ 553028 w 2731284"/>
                <a:gd name="connsiteY18" fmla="*/ 0 h 440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31284" h="4403128">
                  <a:moveTo>
                    <a:pt x="553028" y="0"/>
                  </a:moveTo>
                  <a:cubicBezTo>
                    <a:pt x="620504" y="2632"/>
                    <a:pt x="668930" y="-1086"/>
                    <a:pt x="755456" y="7896"/>
                  </a:cubicBezTo>
                  <a:cubicBezTo>
                    <a:pt x="1865250" y="120601"/>
                    <a:pt x="2731284" y="1057857"/>
                    <a:pt x="2731284" y="2197386"/>
                  </a:cubicBezTo>
                  <a:cubicBezTo>
                    <a:pt x="2731284" y="3336916"/>
                    <a:pt x="1865250" y="4274171"/>
                    <a:pt x="755456" y="4386876"/>
                  </a:cubicBezTo>
                  <a:cubicBezTo>
                    <a:pt x="643530" y="4398169"/>
                    <a:pt x="619171" y="4406603"/>
                    <a:pt x="553028" y="4401706"/>
                  </a:cubicBezTo>
                  <a:cubicBezTo>
                    <a:pt x="247599" y="4401706"/>
                    <a:pt x="0" y="4154107"/>
                    <a:pt x="0" y="3848678"/>
                  </a:cubicBezTo>
                  <a:cubicBezTo>
                    <a:pt x="0" y="3581428"/>
                    <a:pt x="189568" y="3358453"/>
                    <a:pt x="441574" y="3306886"/>
                  </a:cubicBezTo>
                  <a:lnTo>
                    <a:pt x="531547" y="3297816"/>
                  </a:lnTo>
                  <a:lnTo>
                    <a:pt x="441574" y="3288746"/>
                  </a:lnTo>
                  <a:cubicBezTo>
                    <a:pt x="189568" y="3237178"/>
                    <a:pt x="0" y="3014204"/>
                    <a:pt x="0" y="2746953"/>
                  </a:cubicBezTo>
                  <a:cubicBezTo>
                    <a:pt x="0" y="2479703"/>
                    <a:pt x="189568" y="2256728"/>
                    <a:pt x="441574" y="2205161"/>
                  </a:cubicBezTo>
                  <a:lnTo>
                    <a:pt x="484304" y="2200853"/>
                  </a:lnTo>
                  <a:lnTo>
                    <a:pt x="441574" y="2196546"/>
                  </a:lnTo>
                  <a:cubicBezTo>
                    <a:pt x="189568" y="2144978"/>
                    <a:pt x="0" y="1922003"/>
                    <a:pt x="0" y="1654753"/>
                  </a:cubicBezTo>
                  <a:cubicBezTo>
                    <a:pt x="0" y="1387503"/>
                    <a:pt x="189568" y="1164529"/>
                    <a:pt x="441574" y="1112961"/>
                  </a:cubicBezTo>
                  <a:lnTo>
                    <a:pt x="531547" y="1103891"/>
                  </a:lnTo>
                  <a:lnTo>
                    <a:pt x="441574" y="1094821"/>
                  </a:lnTo>
                  <a:cubicBezTo>
                    <a:pt x="189568" y="1043253"/>
                    <a:pt x="0" y="820279"/>
                    <a:pt x="0" y="553028"/>
                  </a:cubicBezTo>
                  <a:cubicBezTo>
                    <a:pt x="0" y="247599"/>
                    <a:pt x="247599" y="0"/>
                    <a:pt x="553028" y="0"/>
                  </a:cubicBezTo>
                  <a:close/>
                </a:path>
              </a:pathLst>
            </a:custGeom>
            <a:solidFill>
              <a:srgbClr val="8031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FI"/>
            </a:p>
          </p:txBody>
        </p:sp>
        <p:sp>
          <p:nvSpPr>
            <p:cNvPr id="9" name="Freeform 4">
              <a:extLst>
                <a:ext uri="{FF2B5EF4-FFF2-40B4-BE49-F238E27FC236}">
                  <a16:creationId xmlns:a16="http://schemas.microsoft.com/office/drawing/2014/main" id="{6E779279-1521-0C46-9C8F-91CE298A63B0}"/>
                </a:ext>
              </a:extLst>
            </p:cNvPr>
            <p:cNvSpPr/>
            <p:nvPr userDrawn="1"/>
          </p:nvSpPr>
          <p:spPr>
            <a:xfrm>
              <a:off x="6119615" y="199111"/>
              <a:ext cx="2748649" cy="4736822"/>
            </a:xfrm>
            <a:custGeom>
              <a:avLst/>
              <a:gdLst>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644619 w 2731284"/>
                <a:gd name="connsiteY4" fmla="*/ 4394253 h 4403486"/>
                <a:gd name="connsiteX5" fmla="*/ 553028 w 2731284"/>
                <a:gd name="connsiteY5" fmla="*/ 4403486 h 4403486"/>
                <a:gd name="connsiteX6" fmla="*/ 0 w 2731284"/>
                <a:gd name="connsiteY6" fmla="*/ 3850458 h 4403486"/>
                <a:gd name="connsiteX7" fmla="*/ 441574 w 2731284"/>
                <a:gd name="connsiteY7" fmla="*/ 3308666 h 4403486"/>
                <a:gd name="connsiteX8" fmla="*/ 531547 w 2731284"/>
                <a:gd name="connsiteY8" fmla="*/ 3299596 h 4403486"/>
                <a:gd name="connsiteX9" fmla="*/ 441574 w 2731284"/>
                <a:gd name="connsiteY9" fmla="*/ 3290526 h 4403486"/>
                <a:gd name="connsiteX10" fmla="*/ 0 w 2731284"/>
                <a:gd name="connsiteY10" fmla="*/ 2748733 h 4403486"/>
                <a:gd name="connsiteX11" fmla="*/ 441574 w 2731284"/>
                <a:gd name="connsiteY11" fmla="*/ 2206941 h 4403486"/>
                <a:gd name="connsiteX12" fmla="*/ 484304 w 2731284"/>
                <a:gd name="connsiteY12" fmla="*/ 2202633 h 4403486"/>
                <a:gd name="connsiteX13" fmla="*/ 441574 w 2731284"/>
                <a:gd name="connsiteY13" fmla="*/ 2198326 h 4403486"/>
                <a:gd name="connsiteX14" fmla="*/ 0 w 2731284"/>
                <a:gd name="connsiteY14" fmla="*/ 1656533 h 4403486"/>
                <a:gd name="connsiteX15" fmla="*/ 441574 w 2731284"/>
                <a:gd name="connsiteY15" fmla="*/ 1114741 h 4403486"/>
                <a:gd name="connsiteX16" fmla="*/ 531547 w 2731284"/>
                <a:gd name="connsiteY16" fmla="*/ 1105671 h 4403486"/>
                <a:gd name="connsiteX17" fmla="*/ 441574 w 2731284"/>
                <a:gd name="connsiteY17" fmla="*/ 1096601 h 4403486"/>
                <a:gd name="connsiteX18" fmla="*/ 0 w 2731284"/>
                <a:gd name="connsiteY18" fmla="*/ 554808 h 4403486"/>
                <a:gd name="connsiteX19" fmla="*/ 553028 w 2731284"/>
                <a:gd name="connsiteY19" fmla="*/ 1780 h 4403486"/>
                <a:gd name="connsiteX20" fmla="*/ 563838 w 2731284"/>
                <a:gd name="connsiteY20" fmla="*/ 2870 h 4403486"/>
                <a:gd name="connsiteX0" fmla="*/ 563838 w 2731284"/>
                <a:gd name="connsiteY0" fmla="*/ 0 h 4412138"/>
                <a:gd name="connsiteX1" fmla="*/ 755456 w 2731284"/>
                <a:gd name="connsiteY1" fmla="*/ 9676 h 4412138"/>
                <a:gd name="connsiteX2" fmla="*/ 2731284 w 2731284"/>
                <a:gd name="connsiteY2" fmla="*/ 2199166 h 4412138"/>
                <a:gd name="connsiteX3" fmla="*/ 755456 w 2731284"/>
                <a:gd name="connsiteY3" fmla="*/ 4388656 h 4412138"/>
                <a:gd name="connsiteX4" fmla="*/ 648109 w 2731284"/>
                <a:gd name="connsiteY4" fmla="*/ 4411704 h 4412138"/>
                <a:gd name="connsiteX5" fmla="*/ 553028 w 2731284"/>
                <a:gd name="connsiteY5" fmla="*/ 4403486 h 4412138"/>
                <a:gd name="connsiteX6" fmla="*/ 0 w 2731284"/>
                <a:gd name="connsiteY6" fmla="*/ 3850458 h 4412138"/>
                <a:gd name="connsiteX7" fmla="*/ 441574 w 2731284"/>
                <a:gd name="connsiteY7" fmla="*/ 3308666 h 4412138"/>
                <a:gd name="connsiteX8" fmla="*/ 531547 w 2731284"/>
                <a:gd name="connsiteY8" fmla="*/ 3299596 h 4412138"/>
                <a:gd name="connsiteX9" fmla="*/ 441574 w 2731284"/>
                <a:gd name="connsiteY9" fmla="*/ 3290526 h 4412138"/>
                <a:gd name="connsiteX10" fmla="*/ 0 w 2731284"/>
                <a:gd name="connsiteY10" fmla="*/ 2748733 h 4412138"/>
                <a:gd name="connsiteX11" fmla="*/ 441574 w 2731284"/>
                <a:gd name="connsiteY11" fmla="*/ 2206941 h 4412138"/>
                <a:gd name="connsiteX12" fmla="*/ 484304 w 2731284"/>
                <a:gd name="connsiteY12" fmla="*/ 2202633 h 4412138"/>
                <a:gd name="connsiteX13" fmla="*/ 441574 w 2731284"/>
                <a:gd name="connsiteY13" fmla="*/ 2198326 h 4412138"/>
                <a:gd name="connsiteX14" fmla="*/ 0 w 2731284"/>
                <a:gd name="connsiteY14" fmla="*/ 1656533 h 4412138"/>
                <a:gd name="connsiteX15" fmla="*/ 441574 w 2731284"/>
                <a:gd name="connsiteY15" fmla="*/ 1114741 h 4412138"/>
                <a:gd name="connsiteX16" fmla="*/ 531547 w 2731284"/>
                <a:gd name="connsiteY16" fmla="*/ 1105671 h 4412138"/>
                <a:gd name="connsiteX17" fmla="*/ 441574 w 2731284"/>
                <a:gd name="connsiteY17" fmla="*/ 1096601 h 4412138"/>
                <a:gd name="connsiteX18" fmla="*/ 0 w 2731284"/>
                <a:gd name="connsiteY18" fmla="*/ 554808 h 4412138"/>
                <a:gd name="connsiteX19" fmla="*/ 553028 w 2731284"/>
                <a:gd name="connsiteY19" fmla="*/ 1780 h 4412138"/>
                <a:gd name="connsiteX20" fmla="*/ 563838 w 2731284"/>
                <a:gd name="connsiteY20" fmla="*/ 2870 h 4412138"/>
                <a:gd name="connsiteX21" fmla="*/ 563838 w 2731284"/>
                <a:gd name="connsiteY21" fmla="*/ 0 h 4412138"/>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0 h 4404466"/>
                <a:gd name="connsiteX1" fmla="*/ 755456 w 2731284"/>
                <a:gd name="connsiteY1" fmla="*/ 9676 h 4404466"/>
                <a:gd name="connsiteX2" fmla="*/ 2731284 w 2731284"/>
                <a:gd name="connsiteY2" fmla="*/ 2199166 h 4404466"/>
                <a:gd name="connsiteX3" fmla="*/ 755456 w 2731284"/>
                <a:gd name="connsiteY3" fmla="*/ 4388656 h 4404466"/>
                <a:gd name="connsiteX4" fmla="*/ 553028 w 2731284"/>
                <a:gd name="connsiteY4" fmla="*/ 4403486 h 4404466"/>
                <a:gd name="connsiteX5" fmla="*/ 0 w 2731284"/>
                <a:gd name="connsiteY5" fmla="*/ 3850458 h 4404466"/>
                <a:gd name="connsiteX6" fmla="*/ 441574 w 2731284"/>
                <a:gd name="connsiteY6" fmla="*/ 3308666 h 4404466"/>
                <a:gd name="connsiteX7" fmla="*/ 531547 w 2731284"/>
                <a:gd name="connsiteY7" fmla="*/ 3299596 h 4404466"/>
                <a:gd name="connsiteX8" fmla="*/ 441574 w 2731284"/>
                <a:gd name="connsiteY8" fmla="*/ 3290526 h 4404466"/>
                <a:gd name="connsiteX9" fmla="*/ 0 w 2731284"/>
                <a:gd name="connsiteY9" fmla="*/ 2748733 h 4404466"/>
                <a:gd name="connsiteX10" fmla="*/ 441574 w 2731284"/>
                <a:gd name="connsiteY10" fmla="*/ 2206941 h 4404466"/>
                <a:gd name="connsiteX11" fmla="*/ 484304 w 2731284"/>
                <a:gd name="connsiteY11" fmla="*/ 2202633 h 4404466"/>
                <a:gd name="connsiteX12" fmla="*/ 441574 w 2731284"/>
                <a:gd name="connsiteY12" fmla="*/ 2198326 h 4404466"/>
                <a:gd name="connsiteX13" fmla="*/ 0 w 2731284"/>
                <a:gd name="connsiteY13" fmla="*/ 1656533 h 4404466"/>
                <a:gd name="connsiteX14" fmla="*/ 441574 w 2731284"/>
                <a:gd name="connsiteY14" fmla="*/ 1114741 h 4404466"/>
                <a:gd name="connsiteX15" fmla="*/ 531547 w 2731284"/>
                <a:gd name="connsiteY15" fmla="*/ 1105671 h 4404466"/>
                <a:gd name="connsiteX16" fmla="*/ 441574 w 2731284"/>
                <a:gd name="connsiteY16" fmla="*/ 1096601 h 4404466"/>
                <a:gd name="connsiteX17" fmla="*/ 0 w 2731284"/>
                <a:gd name="connsiteY17" fmla="*/ 554808 h 4404466"/>
                <a:gd name="connsiteX18" fmla="*/ 553028 w 2731284"/>
                <a:gd name="connsiteY18" fmla="*/ 1780 h 4404466"/>
                <a:gd name="connsiteX19" fmla="*/ 563838 w 2731284"/>
                <a:gd name="connsiteY19" fmla="*/ 2870 h 4404466"/>
                <a:gd name="connsiteX20" fmla="*/ 563838 w 2731284"/>
                <a:gd name="connsiteY20" fmla="*/ 0 h 4404466"/>
                <a:gd name="connsiteX0" fmla="*/ 563838 w 2731284"/>
                <a:gd name="connsiteY0" fmla="*/ 0 h 4405270"/>
                <a:gd name="connsiteX1" fmla="*/ 755456 w 2731284"/>
                <a:gd name="connsiteY1" fmla="*/ 9676 h 4405270"/>
                <a:gd name="connsiteX2" fmla="*/ 2731284 w 2731284"/>
                <a:gd name="connsiteY2" fmla="*/ 2199166 h 4405270"/>
                <a:gd name="connsiteX3" fmla="*/ 755456 w 2731284"/>
                <a:gd name="connsiteY3" fmla="*/ 4388656 h 4405270"/>
                <a:gd name="connsiteX4" fmla="*/ 553028 w 2731284"/>
                <a:gd name="connsiteY4" fmla="*/ 4403486 h 4405270"/>
                <a:gd name="connsiteX5" fmla="*/ 0 w 2731284"/>
                <a:gd name="connsiteY5" fmla="*/ 3850458 h 4405270"/>
                <a:gd name="connsiteX6" fmla="*/ 441574 w 2731284"/>
                <a:gd name="connsiteY6" fmla="*/ 3308666 h 4405270"/>
                <a:gd name="connsiteX7" fmla="*/ 531547 w 2731284"/>
                <a:gd name="connsiteY7" fmla="*/ 3299596 h 4405270"/>
                <a:gd name="connsiteX8" fmla="*/ 441574 w 2731284"/>
                <a:gd name="connsiteY8" fmla="*/ 3290526 h 4405270"/>
                <a:gd name="connsiteX9" fmla="*/ 0 w 2731284"/>
                <a:gd name="connsiteY9" fmla="*/ 2748733 h 4405270"/>
                <a:gd name="connsiteX10" fmla="*/ 441574 w 2731284"/>
                <a:gd name="connsiteY10" fmla="*/ 2206941 h 4405270"/>
                <a:gd name="connsiteX11" fmla="*/ 484304 w 2731284"/>
                <a:gd name="connsiteY11" fmla="*/ 2202633 h 4405270"/>
                <a:gd name="connsiteX12" fmla="*/ 441574 w 2731284"/>
                <a:gd name="connsiteY12" fmla="*/ 2198326 h 4405270"/>
                <a:gd name="connsiteX13" fmla="*/ 0 w 2731284"/>
                <a:gd name="connsiteY13" fmla="*/ 1656533 h 4405270"/>
                <a:gd name="connsiteX14" fmla="*/ 441574 w 2731284"/>
                <a:gd name="connsiteY14" fmla="*/ 1114741 h 4405270"/>
                <a:gd name="connsiteX15" fmla="*/ 531547 w 2731284"/>
                <a:gd name="connsiteY15" fmla="*/ 1105671 h 4405270"/>
                <a:gd name="connsiteX16" fmla="*/ 441574 w 2731284"/>
                <a:gd name="connsiteY16" fmla="*/ 1096601 h 4405270"/>
                <a:gd name="connsiteX17" fmla="*/ 0 w 2731284"/>
                <a:gd name="connsiteY17" fmla="*/ 554808 h 4405270"/>
                <a:gd name="connsiteX18" fmla="*/ 553028 w 2731284"/>
                <a:gd name="connsiteY18" fmla="*/ 1780 h 4405270"/>
                <a:gd name="connsiteX19" fmla="*/ 563838 w 2731284"/>
                <a:gd name="connsiteY19" fmla="*/ 2870 h 4405270"/>
                <a:gd name="connsiteX20" fmla="*/ 563838 w 2731284"/>
                <a:gd name="connsiteY20" fmla="*/ 0 h 4405270"/>
                <a:gd name="connsiteX0" fmla="*/ 563838 w 2731284"/>
                <a:gd name="connsiteY0" fmla="*/ 0 h 4406620"/>
                <a:gd name="connsiteX1" fmla="*/ 755456 w 2731284"/>
                <a:gd name="connsiteY1" fmla="*/ 9676 h 4406620"/>
                <a:gd name="connsiteX2" fmla="*/ 2731284 w 2731284"/>
                <a:gd name="connsiteY2" fmla="*/ 2199166 h 4406620"/>
                <a:gd name="connsiteX3" fmla="*/ 755456 w 2731284"/>
                <a:gd name="connsiteY3" fmla="*/ 4388656 h 4406620"/>
                <a:gd name="connsiteX4" fmla="*/ 553028 w 2731284"/>
                <a:gd name="connsiteY4" fmla="*/ 4403486 h 4406620"/>
                <a:gd name="connsiteX5" fmla="*/ 0 w 2731284"/>
                <a:gd name="connsiteY5" fmla="*/ 3850458 h 4406620"/>
                <a:gd name="connsiteX6" fmla="*/ 441574 w 2731284"/>
                <a:gd name="connsiteY6" fmla="*/ 3308666 h 4406620"/>
                <a:gd name="connsiteX7" fmla="*/ 531547 w 2731284"/>
                <a:gd name="connsiteY7" fmla="*/ 3299596 h 4406620"/>
                <a:gd name="connsiteX8" fmla="*/ 441574 w 2731284"/>
                <a:gd name="connsiteY8" fmla="*/ 3290526 h 4406620"/>
                <a:gd name="connsiteX9" fmla="*/ 0 w 2731284"/>
                <a:gd name="connsiteY9" fmla="*/ 2748733 h 4406620"/>
                <a:gd name="connsiteX10" fmla="*/ 441574 w 2731284"/>
                <a:gd name="connsiteY10" fmla="*/ 2206941 h 4406620"/>
                <a:gd name="connsiteX11" fmla="*/ 484304 w 2731284"/>
                <a:gd name="connsiteY11" fmla="*/ 2202633 h 4406620"/>
                <a:gd name="connsiteX12" fmla="*/ 441574 w 2731284"/>
                <a:gd name="connsiteY12" fmla="*/ 2198326 h 4406620"/>
                <a:gd name="connsiteX13" fmla="*/ 0 w 2731284"/>
                <a:gd name="connsiteY13" fmla="*/ 1656533 h 4406620"/>
                <a:gd name="connsiteX14" fmla="*/ 441574 w 2731284"/>
                <a:gd name="connsiteY14" fmla="*/ 1114741 h 4406620"/>
                <a:gd name="connsiteX15" fmla="*/ 531547 w 2731284"/>
                <a:gd name="connsiteY15" fmla="*/ 1105671 h 4406620"/>
                <a:gd name="connsiteX16" fmla="*/ 441574 w 2731284"/>
                <a:gd name="connsiteY16" fmla="*/ 1096601 h 4406620"/>
                <a:gd name="connsiteX17" fmla="*/ 0 w 2731284"/>
                <a:gd name="connsiteY17" fmla="*/ 554808 h 4406620"/>
                <a:gd name="connsiteX18" fmla="*/ 553028 w 2731284"/>
                <a:gd name="connsiteY18" fmla="*/ 1780 h 4406620"/>
                <a:gd name="connsiteX19" fmla="*/ 563838 w 2731284"/>
                <a:gd name="connsiteY19" fmla="*/ 2870 h 4406620"/>
                <a:gd name="connsiteX20" fmla="*/ 563838 w 2731284"/>
                <a:gd name="connsiteY20" fmla="*/ 0 h 4406620"/>
                <a:gd name="connsiteX0" fmla="*/ 563838 w 2731284"/>
                <a:gd name="connsiteY0" fmla="*/ 0 h 4407178"/>
                <a:gd name="connsiteX1" fmla="*/ 755456 w 2731284"/>
                <a:gd name="connsiteY1" fmla="*/ 9676 h 4407178"/>
                <a:gd name="connsiteX2" fmla="*/ 2731284 w 2731284"/>
                <a:gd name="connsiteY2" fmla="*/ 2199166 h 4407178"/>
                <a:gd name="connsiteX3" fmla="*/ 755456 w 2731284"/>
                <a:gd name="connsiteY3" fmla="*/ 4388656 h 4407178"/>
                <a:gd name="connsiteX4" fmla="*/ 553028 w 2731284"/>
                <a:gd name="connsiteY4" fmla="*/ 4403486 h 4407178"/>
                <a:gd name="connsiteX5" fmla="*/ 0 w 2731284"/>
                <a:gd name="connsiteY5" fmla="*/ 3850458 h 4407178"/>
                <a:gd name="connsiteX6" fmla="*/ 441574 w 2731284"/>
                <a:gd name="connsiteY6" fmla="*/ 3308666 h 4407178"/>
                <a:gd name="connsiteX7" fmla="*/ 531547 w 2731284"/>
                <a:gd name="connsiteY7" fmla="*/ 3299596 h 4407178"/>
                <a:gd name="connsiteX8" fmla="*/ 441574 w 2731284"/>
                <a:gd name="connsiteY8" fmla="*/ 3290526 h 4407178"/>
                <a:gd name="connsiteX9" fmla="*/ 0 w 2731284"/>
                <a:gd name="connsiteY9" fmla="*/ 2748733 h 4407178"/>
                <a:gd name="connsiteX10" fmla="*/ 441574 w 2731284"/>
                <a:gd name="connsiteY10" fmla="*/ 2206941 h 4407178"/>
                <a:gd name="connsiteX11" fmla="*/ 484304 w 2731284"/>
                <a:gd name="connsiteY11" fmla="*/ 2202633 h 4407178"/>
                <a:gd name="connsiteX12" fmla="*/ 441574 w 2731284"/>
                <a:gd name="connsiteY12" fmla="*/ 2198326 h 4407178"/>
                <a:gd name="connsiteX13" fmla="*/ 0 w 2731284"/>
                <a:gd name="connsiteY13" fmla="*/ 1656533 h 4407178"/>
                <a:gd name="connsiteX14" fmla="*/ 441574 w 2731284"/>
                <a:gd name="connsiteY14" fmla="*/ 1114741 h 4407178"/>
                <a:gd name="connsiteX15" fmla="*/ 531547 w 2731284"/>
                <a:gd name="connsiteY15" fmla="*/ 1105671 h 4407178"/>
                <a:gd name="connsiteX16" fmla="*/ 441574 w 2731284"/>
                <a:gd name="connsiteY16" fmla="*/ 1096601 h 4407178"/>
                <a:gd name="connsiteX17" fmla="*/ 0 w 2731284"/>
                <a:gd name="connsiteY17" fmla="*/ 554808 h 4407178"/>
                <a:gd name="connsiteX18" fmla="*/ 553028 w 2731284"/>
                <a:gd name="connsiteY18" fmla="*/ 1780 h 4407178"/>
                <a:gd name="connsiteX19" fmla="*/ 563838 w 2731284"/>
                <a:gd name="connsiteY19" fmla="*/ 2870 h 4407178"/>
                <a:gd name="connsiteX20" fmla="*/ 563838 w 2731284"/>
                <a:gd name="connsiteY20" fmla="*/ 0 h 4407178"/>
                <a:gd name="connsiteX0" fmla="*/ 563838 w 2731284"/>
                <a:gd name="connsiteY0" fmla="*/ 0 h 4406620"/>
                <a:gd name="connsiteX1" fmla="*/ 755456 w 2731284"/>
                <a:gd name="connsiteY1" fmla="*/ 9676 h 4406620"/>
                <a:gd name="connsiteX2" fmla="*/ 2731284 w 2731284"/>
                <a:gd name="connsiteY2" fmla="*/ 2199166 h 4406620"/>
                <a:gd name="connsiteX3" fmla="*/ 755456 w 2731284"/>
                <a:gd name="connsiteY3" fmla="*/ 4388656 h 4406620"/>
                <a:gd name="connsiteX4" fmla="*/ 553028 w 2731284"/>
                <a:gd name="connsiteY4" fmla="*/ 4403486 h 4406620"/>
                <a:gd name="connsiteX5" fmla="*/ 0 w 2731284"/>
                <a:gd name="connsiteY5" fmla="*/ 3850458 h 4406620"/>
                <a:gd name="connsiteX6" fmla="*/ 441574 w 2731284"/>
                <a:gd name="connsiteY6" fmla="*/ 3308666 h 4406620"/>
                <a:gd name="connsiteX7" fmla="*/ 531547 w 2731284"/>
                <a:gd name="connsiteY7" fmla="*/ 3299596 h 4406620"/>
                <a:gd name="connsiteX8" fmla="*/ 441574 w 2731284"/>
                <a:gd name="connsiteY8" fmla="*/ 3290526 h 4406620"/>
                <a:gd name="connsiteX9" fmla="*/ 0 w 2731284"/>
                <a:gd name="connsiteY9" fmla="*/ 2748733 h 4406620"/>
                <a:gd name="connsiteX10" fmla="*/ 441574 w 2731284"/>
                <a:gd name="connsiteY10" fmla="*/ 2206941 h 4406620"/>
                <a:gd name="connsiteX11" fmla="*/ 484304 w 2731284"/>
                <a:gd name="connsiteY11" fmla="*/ 2202633 h 4406620"/>
                <a:gd name="connsiteX12" fmla="*/ 441574 w 2731284"/>
                <a:gd name="connsiteY12" fmla="*/ 2198326 h 4406620"/>
                <a:gd name="connsiteX13" fmla="*/ 0 w 2731284"/>
                <a:gd name="connsiteY13" fmla="*/ 1656533 h 4406620"/>
                <a:gd name="connsiteX14" fmla="*/ 441574 w 2731284"/>
                <a:gd name="connsiteY14" fmla="*/ 1114741 h 4406620"/>
                <a:gd name="connsiteX15" fmla="*/ 531547 w 2731284"/>
                <a:gd name="connsiteY15" fmla="*/ 1105671 h 4406620"/>
                <a:gd name="connsiteX16" fmla="*/ 441574 w 2731284"/>
                <a:gd name="connsiteY16" fmla="*/ 1096601 h 4406620"/>
                <a:gd name="connsiteX17" fmla="*/ 0 w 2731284"/>
                <a:gd name="connsiteY17" fmla="*/ 554808 h 4406620"/>
                <a:gd name="connsiteX18" fmla="*/ 553028 w 2731284"/>
                <a:gd name="connsiteY18" fmla="*/ 1780 h 4406620"/>
                <a:gd name="connsiteX19" fmla="*/ 563838 w 2731284"/>
                <a:gd name="connsiteY19" fmla="*/ 2870 h 4406620"/>
                <a:gd name="connsiteX20" fmla="*/ 563838 w 2731284"/>
                <a:gd name="connsiteY20" fmla="*/ 0 h 4406620"/>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618 h 4404104"/>
                <a:gd name="connsiteX1" fmla="*/ 755456 w 2731284"/>
                <a:gd name="connsiteY1" fmla="*/ 10294 h 4404104"/>
                <a:gd name="connsiteX2" fmla="*/ 2731284 w 2731284"/>
                <a:gd name="connsiteY2" fmla="*/ 2199784 h 4404104"/>
                <a:gd name="connsiteX3" fmla="*/ 755456 w 2731284"/>
                <a:gd name="connsiteY3" fmla="*/ 4389274 h 4404104"/>
                <a:gd name="connsiteX4" fmla="*/ 553028 w 2731284"/>
                <a:gd name="connsiteY4" fmla="*/ 4404104 h 4404104"/>
                <a:gd name="connsiteX5" fmla="*/ 0 w 2731284"/>
                <a:gd name="connsiteY5" fmla="*/ 3851076 h 4404104"/>
                <a:gd name="connsiteX6" fmla="*/ 441574 w 2731284"/>
                <a:gd name="connsiteY6" fmla="*/ 3309284 h 4404104"/>
                <a:gd name="connsiteX7" fmla="*/ 531547 w 2731284"/>
                <a:gd name="connsiteY7" fmla="*/ 3300214 h 4404104"/>
                <a:gd name="connsiteX8" fmla="*/ 441574 w 2731284"/>
                <a:gd name="connsiteY8" fmla="*/ 3291144 h 4404104"/>
                <a:gd name="connsiteX9" fmla="*/ 0 w 2731284"/>
                <a:gd name="connsiteY9" fmla="*/ 2749351 h 4404104"/>
                <a:gd name="connsiteX10" fmla="*/ 441574 w 2731284"/>
                <a:gd name="connsiteY10" fmla="*/ 2207559 h 4404104"/>
                <a:gd name="connsiteX11" fmla="*/ 484304 w 2731284"/>
                <a:gd name="connsiteY11" fmla="*/ 2203251 h 4404104"/>
                <a:gd name="connsiteX12" fmla="*/ 441574 w 2731284"/>
                <a:gd name="connsiteY12" fmla="*/ 2198944 h 4404104"/>
                <a:gd name="connsiteX13" fmla="*/ 0 w 2731284"/>
                <a:gd name="connsiteY13" fmla="*/ 1657151 h 4404104"/>
                <a:gd name="connsiteX14" fmla="*/ 441574 w 2731284"/>
                <a:gd name="connsiteY14" fmla="*/ 1115359 h 4404104"/>
                <a:gd name="connsiteX15" fmla="*/ 531547 w 2731284"/>
                <a:gd name="connsiteY15" fmla="*/ 1106289 h 4404104"/>
                <a:gd name="connsiteX16" fmla="*/ 441574 w 2731284"/>
                <a:gd name="connsiteY16" fmla="*/ 1097219 h 4404104"/>
                <a:gd name="connsiteX17" fmla="*/ 0 w 2731284"/>
                <a:gd name="connsiteY17" fmla="*/ 555426 h 4404104"/>
                <a:gd name="connsiteX18" fmla="*/ 553028 w 2731284"/>
                <a:gd name="connsiteY18" fmla="*/ 2398 h 4404104"/>
                <a:gd name="connsiteX19" fmla="*/ 563838 w 2731284"/>
                <a:gd name="connsiteY19" fmla="*/ 3488 h 4404104"/>
                <a:gd name="connsiteX20" fmla="*/ 563838 w 2731284"/>
                <a:gd name="connsiteY20" fmla="*/ 618 h 4404104"/>
                <a:gd name="connsiteX0" fmla="*/ 652738 w 2731284"/>
                <a:gd name="connsiteY0" fmla="*/ 265 h 4419626"/>
                <a:gd name="connsiteX1" fmla="*/ 755456 w 2731284"/>
                <a:gd name="connsiteY1" fmla="*/ 25816 h 4419626"/>
                <a:gd name="connsiteX2" fmla="*/ 2731284 w 2731284"/>
                <a:gd name="connsiteY2" fmla="*/ 2215306 h 4419626"/>
                <a:gd name="connsiteX3" fmla="*/ 755456 w 2731284"/>
                <a:gd name="connsiteY3" fmla="*/ 4404796 h 4419626"/>
                <a:gd name="connsiteX4" fmla="*/ 553028 w 2731284"/>
                <a:gd name="connsiteY4" fmla="*/ 4419626 h 4419626"/>
                <a:gd name="connsiteX5" fmla="*/ 0 w 2731284"/>
                <a:gd name="connsiteY5" fmla="*/ 3866598 h 4419626"/>
                <a:gd name="connsiteX6" fmla="*/ 441574 w 2731284"/>
                <a:gd name="connsiteY6" fmla="*/ 3324806 h 4419626"/>
                <a:gd name="connsiteX7" fmla="*/ 531547 w 2731284"/>
                <a:gd name="connsiteY7" fmla="*/ 3315736 h 4419626"/>
                <a:gd name="connsiteX8" fmla="*/ 441574 w 2731284"/>
                <a:gd name="connsiteY8" fmla="*/ 3306666 h 4419626"/>
                <a:gd name="connsiteX9" fmla="*/ 0 w 2731284"/>
                <a:gd name="connsiteY9" fmla="*/ 2764873 h 4419626"/>
                <a:gd name="connsiteX10" fmla="*/ 441574 w 2731284"/>
                <a:gd name="connsiteY10" fmla="*/ 2223081 h 4419626"/>
                <a:gd name="connsiteX11" fmla="*/ 484304 w 2731284"/>
                <a:gd name="connsiteY11" fmla="*/ 2218773 h 4419626"/>
                <a:gd name="connsiteX12" fmla="*/ 441574 w 2731284"/>
                <a:gd name="connsiteY12" fmla="*/ 2214466 h 4419626"/>
                <a:gd name="connsiteX13" fmla="*/ 0 w 2731284"/>
                <a:gd name="connsiteY13" fmla="*/ 1672673 h 4419626"/>
                <a:gd name="connsiteX14" fmla="*/ 441574 w 2731284"/>
                <a:gd name="connsiteY14" fmla="*/ 1130881 h 4419626"/>
                <a:gd name="connsiteX15" fmla="*/ 531547 w 2731284"/>
                <a:gd name="connsiteY15" fmla="*/ 1121811 h 4419626"/>
                <a:gd name="connsiteX16" fmla="*/ 441574 w 2731284"/>
                <a:gd name="connsiteY16" fmla="*/ 1112741 h 4419626"/>
                <a:gd name="connsiteX17" fmla="*/ 0 w 2731284"/>
                <a:gd name="connsiteY17" fmla="*/ 570948 h 4419626"/>
                <a:gd name="connsiteX18" fmla="*/ 553028 w 2731284"/>
                <a:gd name="connsiteY18" fmla="*/ 17920 h 4419626"/>
                <a:gd name="connsiteX19" fmla="*/ 563838 w 2731284"/>
                <a:gd name="connsiteY19" fmla="*/ 19010 h 4419626"/>
                <a:gd name="connsiteX20" fmla="*/ 652738 w 2731284"/>
                <a:gd name="connsiteY20" fmla="*/ 265 h 4419626"/>
                <a:gd name="connsiteX0" fmla="*/ 563838 w 2731284"/>
                <a:gd name="connsiteY0" fmla="*/ 109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19" fmla="*/ 563838 w 2731284"/>
                <a:gd name="connsiteY19" fmla="*/ 1090 h 4401706"/>
                <a:gd name="connsiteX0" fmla="*/ 630513 w 2731284"/>
                <a:gd name="connsiteY0" fmla="*/ 0 h 4406966"/>
                <a:gd name="connsiteX1" fmla="*/ 755456 w 2731284"/>
                <a:gd name="connsiteY1" fmla="*/ 13156 h 4406966"/>
                <a:gd name="connsiteX2" fmla="*/ 2731284 w 2731284"/>
                <a:gd name="connsiteY2" fmla="*/ 2202646 h 4406966"/>
                <a:gd name="connsiteX3" fmla="*/ 755456 w 2731284"/>
                <a:gd name="connsiteY3" fmla="*/ 4392136 h 4406966"/>
                <a:gd name="connsiteX4" fmla="*/ 553028 w 2731284"/>
                <a:gd name="connsiteY4" fmla="*/ 4406966 h 4406966"/>
                <a:gd name="connsiteX5" fmla="*/ 0 w 2731284"/>
                <a:gd name="connsiteY5" fmla="*/ 3853938 h 4406966"/>
                <a:gd name="connsiteX6" fmla="*/ 441574 w 2731284"/>
                <a:gd name="connsiteY6" fmla="*/ 3312146 h 4406966"/>
                <a:gd name="connsiteX7" fmla="*/ 531547 w 2731284"/>
                <a:gd name="connsiteY7" fmla="*/ 3303076 h 4406966"/>
                <a:gd name="connsiteX8" fmla="*/ 441574 w 2731284"/>
                <a:gd name="connsiteY8" fmla="*/ 3294006 h 4406966"/>
                <a:gd name="connsiteX9" fmla="*/ 0 w 2731284"/>
                <a:gd name="connsiteY9" fmla="*/ 2752213 h 4406966"/>
                <a:gd name="connsiteX10" fmla="*/ 441574 w 2731284"/>
                <a:gd name="connsiteY10" fmla="*/ 2210421 h 4406966"/>
                <a:gd name="connsiteX11" fmla="*/ 484304 w 2731284"/>
                <a:gd name="connsiteY11" fmla="*/ 2206113 h 4406966"/>
                <a:gd name="connsiteX12" fmla="*/ 441574 w 2731284"/>
                <a:gd name="connsiteY12" fmla="*/ 2201806 h 4406966"/>
                <a:gd name="connsiteX13" fmla="*/ 0 w 2731284"/>
                <a:gd name="connsiteY13" fmla="*/ 1660013 h 4406966"/>
                <a:gd name="connsiteX14" fmla="*/ 441574 w 2731284"/>
                <a:gd name="connsiteY14" fmla="*/ 1118221 h 4406966"/>
                <a:gd name="connsiteX15" fmla="*/ 531547 w 2731284"/>
                <a:gd name="connsiteY15" fmla="*/ 1109151 h 4406966"/>
                <a:gd name="connsiteX16" fmla="*/ 441574 w 2731284"/>
                <a:gd name="connsiteY16" fmla="*/ 1100081 h 4406966"/>
                <a:gd name="connsiteX17" fmla="*/ 0 w 2731284"/>
                <a:gd name="connsiteY17" fmla="*/ 558288 h 4406966"/>
                <a:gd name="connsiteX18" fmla="*/ 553028 w 2731284"/>
                <a:gd name="connsiteY18" fmla="*/ 5260 h 4406966"/>
                <a:gd name="connsiteX19" fmla="*/ 630513 w 2731284"/>
                <a:gd name="connsiteY19" fmla="*/ 0 h 440696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3490"/>
                <a:gd name="connsiteX1" fmla="*/ 755456 w 2731284"/>
                <a:gd name="connsiteY1" fmla="*/ 7896 h 4403490"/>
                <a:gd name="connsiteX2" fmla="*/ 2731284 w 2731284"/>
                <a:gd name="connsiteY2" fmla="*/ 2197386 h 4403490"/>
                <a:gd name="connsiteX3" fmla="*/ 755456 w 2731284"/>
                <a:gd name="connsiteY3" fmla="*/ 4386876 h 4403490"/>
                <a:gd name="connsiteX4" fmla="*/ 553028 w 2731284"/>
                <a:gd name="connsiteY4" fmla="*/ 4401706 h 4403490"/>
                <a:gd name="connsiteX5" fmla="*/ 0 w 2731284"/>
                <a:gd name="connsiteY5" fmla="*/ 3848678 h 4403490"/>
                <a:gd name="connsiteX6" fmla="*/ 441574 w 2731284"/>
                <a:gd name="connsiteY6" fmla="*/ 3306886 h 4403490"/>
                <a:gd name="connsiteX7" fmla="*/ 531547 w 2731284"/>
                <a:gd name="connsiteY7" fmla="*/ 3297816 h 4403490"/>
                <a:gd name="connsiteX8" fmla="*/ 441574 w 2731284"/>
                <a:gd name="connsiteY8" fmla="*/ 3288746 h 4403490"/>
                <a:gd name="connsiteX9" fmla="*/ 0 w 2731284"/>
                <a:gd name="connsiteY9" fmla="*/ 2746953 h 4403490"/>
                <a:gd name="connsiteX10" fmla="*/ 441574 w 2731284"/>
                <a:gd name="connsiteY10" fmla="*/ 2205161 h 4403490"/>
                <a:gd name="connsiteX11" fmla="*/ 484304 w 2731284"/>
                <a:gd name="connsiteY11" fmla="*/ 2200853 h 4403490"/>
                <a:gd name="connsiteX12" fmla="*/ 441574 w 2731284"/>
                <a:gd name="connsiteY12" fmla="*/ 2196546 h 4403490"/>
                <a:gd name="connsiteX13" fmla="*/ 0 w 2731284"/>
                <a:gd name="connsiteY13" fmla="*/ 1654753 h 4403490"/>
                <a:gd name="connsiteX14" fmla="*/ 441574 w 2731284"/>
                <a:gd name="connsiteY14" fmla="*/ 1112961 h 4403490"/>
                <a:gd name="connsiteX15" fmla="*/ 531547 w 2731284"/>
                <a:gd name="connsiteY15" fmla="*/ 1103891 h 4403490"/>
                <a:gd name="connsiteX16" fmla="*/ 441574 w 2731284"/>
                <a:gd name="connsiteY16" fmla="*/ 1094821 h 4403490"/>
                <a:gd name="connsiteX17" fmla="*/ 0 w 2731284"/>
                <a:gd name="connsiteY17" fmla="*/ 553028 h 4403490"/>
                <a:gd name="connsiteX18" fmla="*/ 553028 w 2731284"/>
                <a:gd name="connsiteY18" fmla="*/ 0 h 4403490"/>
                <a:gd name="connsiteX0" fmla="*/ 553028 w 2731284"/>
                <a:gd name="connsiteY0" fmla="*/ 0 h 4403128"/>
                <a:gd name="connsiteX1" fmla="*/ 755456 w 2731284"/>
                <a:gd name="connsiteY1" fmla="*/ 7896 h 4403128"/>
                <a:gd name="connsiteX2" fmla="*/ 2731284 w 2731284"/>
                <a:gd name="connsiteY2" fmla="*/ 2197386 h 4403128"/>
                <a:gd name="connsiteX3" fmla="*/ 755456 w 2731284"/>
                <a:gd name="connsiteY3" fmla="*/ 4386876 h 4403128"/>
                <a:gd name="connsiteX4" fmla="*/ 553028 w 2731284"/>
                <a:gd name="connsiteY4" fmla="*/ 4401706 h 4403128"/>
                <a:gd name="connsiteX5" fmla="*/ 0 w 2731284"/>
                <a:gd name="connsiteY5" fmla="*/ 3848678 h 4403128"/>
                <a:gd name="connsiteX6" fmla="*/ 441574 w 2731284"/>
                <a:gd name="connsiteY6" fmla="*/ 3306886 h 4403128"/>
                <a:gd name="connsiteX7" fmla="*/ 531547 w 2731284"/>
                <a:gd name="connsiteY7" fmla="*/ 3297816 h 4403128"/>
                <a:gd name="connsiteX8" fmla="*/ 441574 w 2731284"/>
                <a:gd name="connsiteY8" fmla="*/ 3288746 h 4403128"/>
                <a:gd name="connsiteX9" fmla="*/ 0 w 2731284"/>
                <a:gd name="connsiteY9" fmla="*/ 2746953 h 4403128"/>
                <a:gd name="connsiteX10" fmla="*/ 441574 w 2731284"/>
                <a:gd name="connsiteY10" fmla="*/ 2205161 h 4403128"/>
                <a:gd name="connsiteX11" fmla="*/ 484304 w 2731284"/>
                <a:gd name="connsiteY11" fmla="*/ 2200853 h 4403128"/>
                <a:gd name="connsiteX12" fmla="*/ 441574 w 2731284"/>
                <a:gd name="connsiteY12" fmla="*/ 2196546 h 4403128"/>
                <a:gd name="connsiteX13" fmla="*/ 0 w 2731284"/>
                <a:gd name="connsiteY13" fmla="*/ 1654753 h 4403128"/>
                <a:gd name="connsiteX14" fmla="*/ 441574 w 2731284"/>
                <a:gd name="connsiteY14" fmla="*/ 1112961 h 4403128"/>
                <a:gd name="connsiteX15" fmla="*/ 531547 w 2731284"/>
                <a:gd name="connsiteY15" fmla="*/ 1103891 h 4403128"/>
                <a:gd name="connsiteX16" fmla="*/ 441574 w 2731284"/>
                <a:gd name="connsiteY16" fmla="*/ 1094821 h 4403128"/>
                <a:gd name="connsiteX17" fmla="*/ 0 w 2731284"/>
                <a:gd name="connsiteY17" fmla="*/ 553028 h 4403128"/>
                <a:gd name="connsiteX18" fmla="*/ 553028 w 2731284"/>
                <a:gd name="connsiteY18" fmla="*/ 0 h 4403128"/>
                <a:gd name="connsiteX0" fmla="*/ 553028 w 2731284"/>
                <a:gd name="connsiteY0" fmla="*/ 0 h 4403128"/>
                <a:gd name="connsiteX1" fmla="*/ 755456 w 2731284"/>
                <a:gd name="connsiteY1" fmla="*/ 7896 h 4403128"/>
                <a:gd name="connsiteX2" fmla="*/ 2731284 w 2731284"/>
                <a:gd name="connsiteY2" fmla="*/ 2197386 h 4403128"/>
                <a:gd name="connsiteX3" fmla="*/ 755456 w 2731284"/>
                <a:gd name="connsiteY3" fmla="*/ 4386876 h 4403128"/>
                <a:gd name="connsiteX4" fmla="*/ 553028 w 2731284"/>
                <a:gd name="connsiteY4" fmla="*/ 4401706 h 4403128"/>
                <a:gd name="connsiteX5" fmla="*/ 0 w 2731284"/>
                <a:gd name="connsiteY5" fmla="*/ 3848678 h 4403128"/>
                <a:gd name="connsiteX6" fmla="*/ 441574 w 2731284"/>
                <a:gd name="connsiteY6" fmla="*/ 3306886 h 4403128"/>
                <a:gd name="connsiteX7" fmla="*/ 531547 w 2731284"/>
                <a:gd name="connsiteY7" fmla="*/ 3297816 h 4403128"/>
                <a:gd name="connsiteX8" fmla="*/ 441574 w 2731284"/>
                <a:gd name="connsiteY8" fmla="*/ 3288746 h 4403128"/>
                <a:gd name="connsiteX9" fmla="*/ 0 w 2731284"/>
                <a:gd name="connsiteY9" fmla="*/ 2746953 h 4403128"/>
                <a:gd name="connsiteX10" fmla="*/ 441574 w 2731284"/>
                <a:gd name="connsiteY10" fmla="*/ 2205161 h 4403128"/>
                <a:gd name="connsiteX11" fmla="*/ 484304 w 2731284"/>
                <a:gd name="connsiteY11" fmla="*/ 2200853 h 4403128"/>
                <a:gd name="connsiteX12" fmla="*/ 441574 w 2731284"/>
                <a:gd name="connsiteY12" fmla="*/ 2196546 h 4403128"/>
                <a:gd name="connsiteX13" fmla="*/ 0 w 2731284"/>
                <a:gd name="connsiteY13" fmla="*/ 1654753 h 4403128"/>
                <a:gd name="connsiteX14" fmla="*/ 441574 w 2731284"/>
                <a:gd name="connsiteY14" fmla="*/ 1112961 h 4403128"/>
                <a:gd name="connsiteX15" fmla="*/ 531547 w 2731284"/>
                <a:gd name="connsiteY15" fmla="*/ 1103891 h 4403128"/>
                <a:gd name="connsiteX16" fmla="*/ 441574 w 2731284"/>
                <a:gd name="connsiteY16" fmla="*/ 1094821 h 4403128"/>
                <a:gd name="connsiteX17" fmla="*/ 0 w 2731284"/>
                <a:gd name="connsiteY17" fmla="*/ 553028 h 4403128"/>
                <a:gd name="connsiteX18" fmla="*/ 553028 w 2731284"/>
                <a:gd name="connsiteY18" fmla="*/ 0 h 440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31284" h="4403128">
                  <a:moveTo>
                    <a:pt x="553028" y="0"/>
                  </a:moveTo>
                  <a:cubicBezTo>
                    <a:pt x="620504" y="2632"/>
                    <a:pt x="668930" y="-1086"/>
                    <a:pt x="755456" y="7896"/>
                  </a:cubicBezTo>
                  <a:cubicBezTo>
                    <a:pt x="1865250" y="120601"/>
                    <a:pt x="2731284" y="1057857"/>
                    <a:pt x="2731284" y="2197386"/>
                  </a:cubicBezTo>
                  <a:cubicBezTo>
                    <a:pt x="2731284" y="3336916"/>
                    <a:pt x="1865250" y="4274171"/>
                    <a:pt x="755456" y="4386876"/>
                  </a:cubicBezTo>
                  <a:cubicBezTo>
                    <a:pt x="643530" y="4398169"/>
                    <a:pt x="619171" y="4406603"/>
                    <a:pt x="553028" y="4401706"/>
                  </a:cubicBezTo>
                  <a:cubicBezTo>
                    <a:pt x="247599" y="4401706"/>
                    <a:pt x="0" y="4154107"/>
                    <a:pt x="0" y="3848678"/>
                  </a:cubicBezTo>
                  <a:cubicBezTo>
                    <a:pt x="0" y="3581428"/>
                    <a:pt x="189568" y="3358453"/>
                    <a:pt x="441574" y="3306886"/>
                  </a:cubicBezTo>
                  <a:lnTo>
                    <a:pt x="531547" y="3297816"/>
                  </a:lnTo>
                  <a:lnTo>
                    <a:pt x="441574" y="3288746"/>
                  </a:lnTo>
                  <a:cubicBezTo>
                    <a:pt x="189568" y="3237178"/>
                    <a:pt x="0" y="3014204"/>
                    <a:pt x="0" y="2746953"/>
                  </a:cubicBezTo>
                  <a:cubicBezTo>
                    <a:pt x="0" y="2479703"/>
                    <a:pt x="189568" y="2256728"/>
                    <a:pt x="441574" y="2205161"/>
                  </a:cubicBezTo>
                  <a:lnTo>
                    <a:pt x="484304" y="2200853"/>
                  </a:lnTo>
                  <a:lnTo>
                    <a:pt x="441574" y="2196546"/>
                  </a:lnTo>
                  <a:cubicBezTo>
                    <a:pt x="189568" y="2144978"/>
                    <a:pt x="0" y="1922003"/>
                    <a:pt x="0" y="1654753"/>
                  </a:cubicBezTo>
                  <a:cubicBezTo>
                    <a:pt x="0" y="1387503"/>
                    <a:pt x="189568" y="1164529"/>
                    <a:pt x="441574" y="1112961"/>
                  </a:cubicBezTo>
                  <a:lnTo>
                    <a:pt x="531547" y="1103891"/>
                  </a:lnTo>
                  <a:lnTo>
                    <a:pt x="441574" y="1094821"/>
                  </a:lnTo>
                  <a:cubicBezTo>
                    <a:pt x="189568" y="1043253"/>
                    <a:pt x="0" y="820279"/>
                    <a:pt x="0" y="553028"/>
                  </a:cubicBezTo>
                  <a:cubicBezTo>
                    <a:pt x="0" y="247599"/>
                    <a:pt x="247599" y="0"/>
                    <a:pt x="553028"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FI"/>
            </a:p>
          </p:txBody>
        </p:sp>
      </p:grpSp>
    </p:spTree>
    <p:extLst>
      <p:ext uri="{BB962C8B-B14F-4D97-AF65-F5344CB8AC3E}">
        <p14:creationId xmlns:p14="http://schemas.microsoft.com/office/powerpoint/2010/main" val="34790435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Lopetusdia">
    <p:bg>
      <p:bgPr>
        <a:solidFill>
          <a:schemeClr val="accent2"/>
        </a:solidFill>
        <a:effectLst/>
      </p:bgPr>
    </p:bg>
    <p:spTree>
      <p:nvGrpSpPr>
        <p:cNvPr id="1" name=""/>
        <p:cNvGrpSpPr/>
        <p:nvPr/>
      </p:nvGrpSpPr>
      <p:grpSpPr>
        <a:xfrm>
          <a:off x="0" y="0"/>
          <a:ext cx="0" cy="0"/>
          <a:chOff x="0" y="0"/>
          <a:chExt cx="0" cy="0"/>
        </a:xfrm>
      </p:grpSpPr>
      <p:pic>
        <p:nvPicPr>
          <p:cNvPr id="6" name="Picture 8">
            <a:extLst>
              <a:ext uri="{FF2B5EF4-FFF2-40B4-BE49-F238E27FC236}">
                <a16:creationId xmlns:a16="http://schemas.microsoft.com/office/drawing/2014/main" id="{C9147DC9-BBAA-4A99-8E62-F047B89885AF}"/>
              </a:ext>
            </a:extLst>
          </p:cNvPr>
          <p:cNvPicPr>
            <a:picLocks noChangeAspect="1" noChangeArrowheads="1"/>
          </p:cNvPicPr>
          <p:nvPr/>
        </p:nvPicPr>
        <p:blipFill>
          <a:blip r:embed="rId2"/>
          <a:srcRect/>
          <a:stretch/>
        </p:blipFill>
        <p:spPr bwMode="auto">
          <a:xfrm>
            <a:off x="490538" y="543121"/>
            <a:ext cx="1276350" cy="385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15434" y="2240196"/>
            <a:ext cx="4053927" cy="827643"/>
          </a:xfrm>
        </p:spPr>
        <p:txBody>
          <a:bodyPr anchor="b"/>
          <a:lstStyle>
            <a:lvl1pPr>
              <a:defRPr sz="3000">
                <a:solidFill>
                  <a:schemeClr val="bg1"/>
                </a:solidFill>
              </a:defRPr>
            </a:lvl1pPr>
          </a:lstStyle>
          <a:p>
            <a:r>
              <a:rPr lang="fi-FI" dirty="0"/>
              <a:t>Muokkaa ots. perustyyl. napsautt.</a:t>
            </a:r>
            <a:endParaRPr lang="en-FI" dirty="0"/>
          </a:p>
        </p:txBody>
      </p:sp>
      <p:sp>
        <p:nvSpPr>
          <p:cNvPr id="11" name="Text Placeholder 10"/>
          <p:cNvSpPr>
            <a:spLocks noGrp="1"/>
          </p:cNvSpPr>
          <p:nvPr>
            <p:ph type="body" sz="quarter" idx="17"/>
          </p:nvPr>
        </p:nvSpPr>
        <p:spPr>
          <a:xfrm>
            <a:off x="415436" y="3159579"/>
            <a:ext cx="4053927" cy="950602"/>
          </a:xfrm>
        </p:spPr>
        <p:txBody>
          <a:bodyPr>
            <a:normAutofit/>
          </a:bodyPr>
          <a:lstStyle>
            <a:lvl1pPr marL="0" indent="0">
              <a:buNone/>
              <a:defRPr sz="1600">
                <a:solidFill>
                  <a:schemeClr val="bg1"/>
                </a:solidFill>
              </a:defRPr>
            </a:lvl1pPr>
            <a:lvl2pPr marL="342900" indent="0">
              <a:buNone/>
              <a:defRPr/>
            </a:lvl2pPr>
          </a:lstStyle>
          <a:p>
            <a:pPr lvl="0"/>
            <a:r>
              <a:rPr lang="fi-FI"/>
              <a:t>Muokkaa tekstin perustyylejä napsauttamalla</a:t>
            </a:r>
          </a:p>
        </p:txBody>
      </p:sp>
      <p:sp>
        <p:nvSpPr>
          <p:cNvPr id="13" name="Text Placeholder 12"/>
          <p:cNvSpPr>
            <a:spLocks noGrp="1"/>
          </p:cNvSpPr>
          <p:nvPr>
            <p:ph type="body" sz="quarter" idx="18"/>
          </p:nvPr>
        </p:nvSpPr>
        <p:spPr>
          <a:xfrm>
            <a:off x="415435" y="4201921"/>
            <a:ext cx="4053927" cy="623475"/>
          </a:xfrm>
        </p:spPr>
        <p:txBody>
          <a:bodyPr anchor="b">
            <a:normAutofit/>
          </a:bodyPr>
          <a:lstStyle>
            <a:lvl1pPr marL="0" indent="0">
              <a:spcBef>
                <a:spcPts val="0"/>
              </a:spcBef>
              <a:buNone/>
              <a:defRPr sz="1100">
                <a:solidFill>
                  <a:schemeClr val="bg1"/>
                </a:solidFill>
              </a:defRPr>
            </a:lvl1pPr>
            <a:lvl2pPr>
              <a:defRPr>
                <a:solidFill>
                  <a:schemeClr val="bg1"/>
                </a:solidFill>
              </a:defRPr>
            </a:lvl2pPr>
          </a:lstStyle>
          <a:p>
            <a:pPr lvl="0"/>
            <a:r>
              <a:rPr lang="fi-FI"/>
              <a:t>Muokkaa tekstin perustyylejä napsauttamalla</a:t>
            </a:r>
          </a:p>
          <a:p>
            <a:pPr lvl="1"/>
            <a:r>
              <a:rPr lang="fi-FI"/>
              <a:t>toinen taso</a:t>
            </a:r>
          </a:p>
        </p:txBody>
      </p:sp>
      <p:sp>
        <p:nvSpPr>
          <p:cNvPr id="3" name="Freeform 4">
            <a:extLst>
              <a:ext uri="{FF2B5EF4-FFF2-40B4-BE49-F238E27FC236}">
                <a16:creationId xmlns:a16="http://schemas.microsoft.com/office/drawing/2014/main" id="{FB6740FD-7502-B4A6-7C2C-C15AF555E0AF}"/>
              </a:ext>
            </a:extLst>
          </p:cNvPr>
          <p:cNvSpPr/>
          <p:nvPr userDrawn="1"/>
        </p:nvSpPr>
        <p:spPr>
          <a:xfrm>
            <a:off x="4801202" y="199111"/>
            <a:ext cx="2748650" cy="4736823"/>
          </a:xfrm>
          <a:custGeom>
            <a:avLst/>
            <a:gdLst>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644619 w 2731284"/>
              <a:gd name="connsiteY4" fmla="*/ 4394253 h 4403486"/>
              <a:gd name="connsiteX5" fmla="*/ 553028 w 2731284"/>
              <a:gd name="connsiteY5" fmla="*/ 4403486 h 4403486"/>
              <a:gd name="connsiteX6" fmla="*/ 0 w 2731284"/>
              <a:gd name="connsiteY6" fmla="*/ 3850458 h 4403486"/>
              <a:gd name="connsiteX7" fmla="*/ 441574 w 2731284"/>
              <a:gd name="connsiteY7" fmla="*/ 3308666 h 4403486"/>
              <a:gd name="connsiteX8" fmla="*/ 531547 w 2731284"/>
              <a:gd name="connsiteY8" fmla="*/ 3299596 h 4403486"/>
              <a:gd name="connsiteX9" fmla="*/ 441574 w 2731284"/>
              <a:gd name="connsiteY9" fmla="*/ 3290526 h 4403486"/>
              <a:gd name="connsiteX10" fmla="*/ 0 w 2731284"/>
              <a:gd name="connsiteY10" fmla="*/ 2748733 h 4403486"/>
              <a:gd name="connsiteX11" fmla="*/ 441574 w 2731284"/>
              <a:gd name="connsiteY11" fmla="*/ 2206941 h 4403486"/>
              <a:gd name="connsiteX12" fmla="*/ 484304 w 2731284"/>
              <a:gd name="connsiteY12" fmla="*/ 2202633 h 4403486"/>
              <a:gd name="connsiteX13" fmla="*/ 441574 w 2731284"/>
              <a:gd name="connsiteY13" fmla="*/ 2198326 h 4403486"/>
              <a:gd name="connsiteX14" fmla="*/ 0 w 2731284"/>
              <a:gd name="connsiteY14" fmla="*/ 1656533 h 4403486"/>
              <a:gd name="connsiteX15" fmla="*/ 441574 w 2731284"/>
              <a:gd name="connsiteY15" fmla="*/ 1114741 h 4403486"/>
              <a:gd name="connsiteX16" fmla="*/ 531547 w 2731284"/>
              <a:gd name="connsiteY16" fmla="*/ 1105671 h 4403486"/>
              <a:gd name="connsiteX17" fmla="*/ 441574 w 2731284"/>
              <a:gd name="connsiteY17" fmla="*/ 1096601 h 4403486"/>
              <a:gd name="connsiteX18" fmla="*/ 0 w 2731284"/>
              <a:gd name="connsiteY18" fmla="*/ 554808 h 4403486"/>
              <a:gd name="connsiteX19" fmla="*/ 553028 w 2731284"/>
              <a:gd name="connsiteY19" fmla="*/ 1780 h 4403486"/>
              <a:gd name="connsiteX20" fmla="*/ 563838 w 2731284"/>
              <a:gd name="connsiteY20" fmla="*/ 2870 h 4403486"/>
              <a:gd name="connsiteX0" fmla="*/ 563838 w 2731284"/>
              <a:gd name="connsiteY0" fmla="*/ 0 h 4412138"/>
              <a:gd name="connsiteX1" fmla="*/ 755456 w 2731284"/>
              <a:gd name="connsiteY1" fmla="*/ 9676 h 4412138"/>
              <a:gd name="connsiteX2" fmla="*/ 2731284 w 2731284"/>
              <a:gd name="connsiteY2" fmla="*/ 2199166 h 4412138"/>
              <a:gd name="connsiteX3" fmla="*/ 755456 w 2731284"/>
              <a:gd name="connsiteY3" fmla="*/ 4388656 h 4412138"/>
              <a:gd name="connsiteX4" fmla="*/ 648109 w 2731284"/>
              <a:gd name="connsiteY4" fmla="*/ 4411704 h 4412138"/>
              <a:gd name="connsiteX5" fmla="*/ 553028 w 2731284"/>
              <a:gd name="connsiteY5" fmla="*/ 4403486 h 4412138"/>
              <a:gd name="connsiteX6" fmla="*/ 0 w 2731284"/>
              <a:gd name="connsiteY6" fmla="*/ 3850458 h 4412138"/>
              <a:gd name="connsiteX7" fmla="*/ 441574 w 2731284"/>
              <a:gd name="connsiteY7" fmla="*/ 3308666 h 4412138"/>
              <a:gd name="connsiteX8" fmla="*/ 531547 w 2731284"/>
              <a:gd name="connsiteY8" fmla="*/ 3299596 h 4412138"/>
              <a:gd name="connsiteX9" fmla="*/ 441574 w 2731284"/>
              <a:gd name="connsiteY9" fmla="*/ 3290526 h 4412138"/>
              <a:gd name="connsiteX10" fmla="*/ 0 w 2731284"/>
              <a:gd name="connsiteY10" fmla="*/ 2748733 h 4412138"/>
              <a:gd name="connsiteX11" fmla="*/ 441574 w 2731284"/>
              <a:gd name="connsiteY11" fmla="*/ 2206941 h 4412138"/>
              <a:gd name="connsiteX12" fmla="*/ 484304 w 2731284"/>
              <a:gd name="connsiteY12" fmla="*/ 2202633 h 4412138"/>
              <a:gd name="connsiteX13" fmla="*/ 441574 w 2731284"/>
              <a:gd name="connsiteY13" fmla="*/ 2198326 h 4412138"/>
              <a:gd name="connsiteX14" fmla="*/ 0 w 2731284"/>
              <a:gd name="connsiteY14" fmla="*/ 1656533 h 4412138"/>
              <a:gd name="connsiteX15" fmla="*/ 441574 w 2731284"/>
              <a:gd name="connsiteY15" fmla="*/ 1114741 h 4412138"/>
              <a:gd name="connsiteX16" fmla="*/ 531547 w 2731284"/>
              <a:gd name="connsiteY16" fmla="*/ 1105671 h 4412138"/>
              <a:gd name="connsiteX17" fmla="*/ 441574 w 2731284"/>
              <a:gd name="connsiteY17" fmla="*/ 1096601 h 4412138"/>
              <a:gd name="connsiteX18" fmla="*/ 0 w 2731284"/>
              <a:gd name="connsiteY18" fmla="*/ 554808 h 4412138"/>
              <a:gd name="connsiteX19" fmla="*/ 553028 w 2731284"/>
              <a:gd name="connsiteY19" fmla="*/ 1780 h 4412138"/>
              <a:gd name="connsiteX20" fmla="*/ 563838 w 2731284"/>
              <a:gd name="connsiteY20" fmla="*/ 2870 h 4412138"/>
              <a:gd name="connsiteX21" fmla="*/ 563838 w 2731284"/>
              <a:gd name="connsiteY21" fmla="*/ 0 h 4412138"/>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0 h 4404466"/>
              <a:gd name="connsiteX1" fmla="*/ 755456 w 2731284"/>
              <a:gd name="connsiteY1" fmla="*/ 9676 h 4404466"/>
              <a:gd name="connsiteX2" fmla="*/ 2731284 w 2731284"/>
              <a:gd name="connsiteY2" fmla="*/ 2199166 h 4404466"/>
              <a:gd name="connsiteX3" fmla="*/ 755456 w 2731284"/>
              <a:gd name="connsiteY3" fmla="*/ 4388656 h 4404466"/>
              <a:gd name="connsiteX4" fmla="*/ 553028 w 2731284"/>
              <a:gd name="connsiteY4" fmla="*/ 4403486 h 4404466"/>
              <a:gd name="connsiteX5" fmla="*/ 0 w 2731284"/>
              <a:gd name="connsiteY5" fmla="*/ 3850458 h 4404466"/>
              <a:gd name="connsiteX6" fmla="*/ 441574 w 2731284"/>
              <a:gd name="connsiteY6" fmla="*/ 3308666 h 4404466"/>
              <a:gd name="connsiteX7" fmla="*/ 531547 w 2731284"/>
              <a:gd name="connsiteY7" fmla="*/ 3299596 h 4404466"/>
              <a:gd name="connsiteX8" fmla="*/ 441574 w 2731284"/>
              <a:gd name="connsiteY8" fmla="*/ 3290526 h 4404466"/>
              <a:gd name="connsiteX9" fmla="*/ 0 w 2731284"/>
              <a:gd name="connsiteY9" fmla="*/ 2748733 h 4404466"/>
              <a:gd name="connsiteX10" fmla="*/ 441574 w 2731284"/>
              <a:gd name="connsiteY10" fmla="*/ 2206941 h 4404466"/>
              <a:gd name="connsiteX11" fmla="*/ 484304 w 2731284"/>
              <a:gd name="connsiteY11" fmla="*/ 2202633 h 4404466"/>
              <a:gd name="connsiteX12" fmla="*/ 441574 w 2731284"/>
              <a:gd name="connsiteY12" fmla="*/ 2198326 h 4404466"/>
              <a:gd name="connsiteX13" fmla="*/ 0 w 2731284"/>
              <a:gd name="connsiteY13" fmla="*/ 1656533 h 4404466"/>
              <a:gd name="connsiteX14" fmla="*/ 441574 w 2731284"/>
              <a:gd name="connsiteY14" fmla="*/ 1114741 h 4404466"/>
              <a:gd name="connsiteX15" fmla="*/ 531547 w 2731284"/>
              <a:gd name="connsiteY15" fmla="*/ 1105671 h 4404466"/>
              <a:gd name="connsiteX16" fmla="*/ 441574 w 2731284"/>
              <a:gd name="connsiteY16" fmla="*/ 1096601 h 4404466"/>
              <a:gd name="connsiteX17" fmla="*/ 0 w 2731284"/>
              <a:gd name="connsiteY17" fmla="*/ 554808 h 4404466"/>
              <a:gd name="connsiteX18" fmla="*/ 553028 w 2731284"/>
              <a:gd name="connsiteY18" fmla="*/ 1780 h 4404466"/>
              <a:gd name="connsiteX19" fmla="*/ 563838 w 2731284"/>
              <a:gd name="connsiteY19" fmla="*/ 2870 h 4404466"/>
              <a:gd name="connsiteX20" fmla="*/ 563838 w 2731284"/>
              <a:gd name="connsiteY20" fmla="*/ 0 h 4404466"/>
              <a:gd name="connsiteX0" fmla="*/ 563838 w 2731284"/>
              <a:gd name="connsiteY0" fmla="*/ 0 h 4405270"/>
              <a:gd name="connsiteX1" fmla="*/ 755456 w 2731284"/>
              <a:gd name="connsiteY1" fmla="*/ 9676 h 4405270"/>
              <a:gd name="connsiteX2" fmla="*/ 2731284 w 2731284"/>
              <a:gd name="connsiteY2" fmla="*/ 2199166 h 4405270"/>
              <a:gd name="connsiteX3" fmla="*/ 755456 w 2731284"/>
              <a:gd name="connsiteY3" fmla="*/ 4388656 h 4405270"/>
              <a:gd name="connsiteX4" fmla="*/ 553028 w 2731284"/>
              <a:gd name="connsiteY4" fmla="*/ 4403486 h 4405270"/>
              <a:gd name="connsiteX5" fmla="*/ 0 w 2731284"/>
              <a:gd name="connsiteY5" fmla="*/ 3850458 h 4405270"/>
              <a:gd name="connsiteX6" fmla="*/ 441574 w 2731284"/>
              <a:gd name="connsiteY6" fmla="*/ 3308666 h 4405270"/>
              <a:gd name="connsiteX7" fmla="*/ 531547 w 2731284"/>
              <a:gd name="connsiteY7" fmla="*/ 3299596 h 4405270"/>
              <a:gd name="connsiteX8" fmla="*/ 441574 w 2731284"/>
              <a:gd name="connsiteY8" fmla="*/ 3290526 h 4405270"/>
              <a:gd name="connsiteX9" fmla="*/ 0 w 2731284"/>
              <a:gd name="connsiteY9" fmla="*/ 2748733 h 4405270"/>
              <a:gd name="connsiteX10" fmla="*/ 441574 w 2731284"/>
              <a:gd name="connsiteY10" fmla="*/ 2206941 h 4405270"/>
              <a:gd name="connsiteX11" fmla="*/ 484304 w 2731284"/>
              <a:gd name="connsiteY11" fmla="*/ 2202633 h 4405270"/>
              <a:gd name="connsiteX12" fmla="*/ 441574 w 2731284"/>
              <a:gd name="connsiteY12" fmla="*/ 2198326 h 4405270"/>
              <a:gd name="connsiteX13" fmla="*/ 0 w 2731284"/>
              <a:gd name="connsiteY13" fmla="*/ 1656533 h 4405270"/>
              <a:gd name="connsiteX14" fmla="*/ 441574 w 2731284"/>
              <a:gd name="connsiteY14" fmla="*/ 1114741 h 4405270"/>
              <a:gd name="connsiteX15" fmla="*/ 531547 w 2731284"/>
              <a:gd name="connsiteY15" fmla="*/ 1105671 h 4405270"/>
              <a:gd name="connsiteX16" fmla="*/ 441574 w 2731284"/>
              <a:gd name="connsiteY16" fmla="*/ 1096601 h 4405270"/>
              <a:gd name="connsiteX17" fmla="*/ 0 w 2731284"/>
              <a:gd name="connsiteY17" fmla="*/ 554808 h 4405270"/>
              <a:gd name="connsiteX18" fmla="*/ 553028 w 2731284"/>
              <a:gd name="connsiteY18" fmla="*/ 1780 h 4405270"/>
              <a:gd name="connsiteX19" fmla="*/ 563838 w 2731284"/>
              <a:gd name="connsiteY19" fmla="*/ 2870 h 4405270"/>
              <a:gd name="connsiteX20" fmla="*/ 563838 w 2731284"/>
              <a:gd name="connsiteY20" fmla="*/ 0 h 4405270"/>
              <a:gd name="connsiteX0" fmla="*/ 563838 w 2731284"/>
              <a:gd name="connsiteY0" fmla="*/ 0 h 4406620"/>
              <a:gd name="connsiteX1" fmla="*/ 755456 w 2731284"/>
              <a:gd name="connsiteY1" fmla="*/ 9676 h 4406620"/>
              <a:gd name="connsiteX2" fmla="*/ 2731284 w 2731284"/>
              <a:gd name="connsiteY2" fmla="*/ 2199166 h 4406620"/>
              <a:gd name="connsiteX3" fmla="*/ 755456 w 2731284"/>
              <a:gd name="connsiteY3" fmla="*/ 4388656 h 4406620"/>
              <a:gd name="connsiteX4" fmla="*/ 553028 w 2731284"/>
              <a:gd name="connsiteY4" fmla="*/ 4403486 h 4406620"/>
              <a:gd name="connsiteX5" fmla="*/ 0 w 2731284"/>
              <a:gd name="connsiteY5" fmla="*/ 3850458 h 4406620"/>
              <a:gd name="connsiteX6" fmla="*/ 441574 w 2731284"/>
              <a:gd name="connsiteY6" fmla="*/ 3308666 h 4406620"/>
              <a:gd name="connsiteX7" fmla="*/ 531547 w 2731284"/>
              <a:gd name="connsiteY7" fmla="*/ 3299596 h 4406620"/>
              <a:gd name="connsiteX8" fmla="*/ 441574 w 2731284"/>
              <a:gd name="connsiteY8" fmla="*/ 3290526 h 4406620"/>
              <a:gd name="connsiteX9" fmla="*/ 0 w 2731284"/>
              <a:gd name="connsiteY9" fmla="*/ 2748733 h 4406620"/>
              <a:gd name="connsiteX10" fmla="*/ 441574 w 2731284"/>
              <a:gd name="connsiteY10" fmla="*/ 2206941 h 4406620"/>
              <a:gd name="connsiteX11" fmla="*/ 484304 w 2731284"/>
              <a:gd name="connsiteY11" fmla="*/ 2202633 h 4406620"/>
              <a:gd name="connsiteX12" fmla="*/ 441574 w 2731284"/>
              <a:gd name="connsiteY12" fmla="*/ 2198326 h 4406620"/>
              <a:gd name="connsiteX13" fmla="*/ 0 w 2731284"/>
              <a:gd name="connsiteY13" fmla="*/ 1656533 h 4406620"/>
              <a:gd name="connsiteX14" fmla="*/ 441574 w 2731284"/>
              <a:gd name="connsiteY14" fmla="*/ 1114741 h 4406620"/>
              <a:gd name="connsiteX15" fmla="*/ 531547 w 2731284"/>
              <a:gd name="connsiteY15" fmla="*/ 1105671 h 4406620"/>
              <a:gd name="connsiteX16" fmla="*/ 441574 w 2731284"/>
              <a:gd name="connsiteY16" fmla="*/ 1096601 h 4406620"/>
              <a:gd name="connsiteX17" fmla="*/ 0 w 2731284"/>
              <a:gd name="connsiteY17" fmla="*/ 554808 h 4406620"/>
              <a:gd name="connsiteX18" fmla="*/ 553028 w 2731284"/>
              <a:gd name="connsiteY18" fmla="*/ 1780 h 4406620"/>
              <a:gd name="connsiteX19" fmla="*/ 563838 w 2731284"/>
              <a:gd name="connsiteY19" fmla="*/ 2870 h 4406620"/>
              <a:gd name="connsiteX20" fmla="*/ 563838 w 2731284"/>
              <a:gd name="connsiteY20" fmla="*/ 0 h 4406620"/>
              <a:gd name="connsiteX0" fmla="*/ 563838 w 2731284"/>
              <a:gd name="connsiteY0" fmla="*/ 0 h 4407178"/>
              <a:gd name="connsiteX1" fmla="*/ 755456 w 2731284"/>
              <a:gd name="connsiteY1" fmla="*/ 9676 h 4407178"/>
              <a:gd name="connsiteX2" fmla="*/ 2731284 w 2731284"/>
              <a:gd name="connsiteY2" fmla="*/ 2199166 h 4407178"/>
              <a:gd name="connsiteX3" fmla="*/ 755456 w 2731284"/>
              <a:gd name="connsiteY3" fmla="*/ 4388656 h 4407178"/>
              <a:gd name="connsiteX4" fmla="*/ 553028 w 2731284"/>
              <a:gd name="connsiteY4" fmla="*/ 4403486 h 4407178"/>
              <a:gd name="connsiteX5" fmla="*/ 0 w 2731284"/>
              <a:gd name="connsiteY5" fmla="*/ 3850458 h 4407178"/>
              <a:gd name="connsiteX6" fmla="*/ 441574 w 2731284"/>
              <a:gd name="connsiteY6" fmla="*/ 3308666 h 4407178"/>
              <a:gd name="connsiteX7" fmla="*/ 531547 w 2731284"/>
              <a:gd name="connsiteY7" fmla="*/ 3299596 h 4407178"/>
              <a:gd name="connsiteX8" fmla="*/ 441574 w 2731284"/>
              <a:gd name="connsiteY8" fmla="*/ 3290526 h 4407178"/>
              <a:gd name="connsiteX9" fmla="*/ 0 w 2731284"/>
              <a:gd name="connsiteY9" fmla="*/ 2748733 h 4407178"/>
              <a:gd name="connsiteX10" fmla="*/ 441574 w 2731284"/>
              <a:gd name="connsiteY10" fmla="*/ 2206941 h 4407178"/>
              <a:gd name="connsiteX11" fmla="*/ 484304 w 2731284"/>
              <a:gd name="connsiteY11" fmla="*/ 2202633 h 4407178"/>
              <a:gd name="connsiteX12" fmla="*/ 441574 w 2731284"/>
              <a:gd name="connsiteY12" fmla="*/ 2198326 h 4407178"/>
              <a:gd name="connsiteX13" fmla="*/ 0 w 2731284"/>
              <a:gd name="connsiteY13" fmla="*/ 1656533 h 4407178"/>
              <a:gd name="connsiteX14" fmla="*/ 441574 w 2731284"/>
              <a:gd name="connsiteY14" fmla="*/ 1114741 h 4407178"/>
              <a:gd name="connsiteX15" fmla="*/ 531547 w 2731284"/>
              <a:gd name="connsiteY15" fmla="*/ 1105671 h 4407178"/>
              <a:gd name="connsiteX16" fmla="*/ 441574 w 2731284"/>
              <a:gd name="connsiteY16" fmla="*/ 1096601 h 4407178"/>
              <a:gd name="connsiteX17" fmla="*/ 0 w 2731284"/>
              <a:gd name="connsiteY17" fmla="*/ 554808 h 4407178"/>
              <a:gd name="connsiteX18" fmla="*/ 553028 w 2731284"/>
              <a:gd name="connsiteY18" fmla="*/ 1780 h 4407178"/>
              <a:gd name="connsiteX19" fmla="*/ 563838 w 2731284"/>
              <a:gd name="connsiteY19" fmla="*/ 2870 h 4407178"/>
              <a:gd name="connsiteX20" fmla="*/ 563838 w 2731284"/>
              <a:gd name="connsiteY20" fmla="*/ 0 h 4407178"/>
              <a:gd name="connsiteX0" fmla="*/ 563838 w 2731284"/>
              <a:gd name="connsiteY0" fmla="*/ 0 h 4406620"/>
              <a:gd name="connsiteX1" fmla="*/ 755456 w 2731284"/>
              <a:gd name="connsiteY1" fmla="*/ 9676 h 4406620"/>
              <a:gd name="connsiteX2" fmla="*/ 2731284 w 2731284"/>
              <a:gd name="connsiteY2" fmla="*/ 2199166 h 4406620"/>
              <a:gd name="connsiteX3" fmla="*/ 755456 w 2731284"/>
              <a:gd name="connsiteY3" fmla="*/ 4388656 h 4406620"/>
              <a:gd name="connsiteX4" fmla="*/ 553028 w 2731284"/>
              <a:gd name="connsiteY4" fmla="*/ 4403486 h 4406620"/>
              <a:gd name="connsiteX5" fmla="*/ 0 w 2731284"/>
              <a:gd name="connsiteY5" fmla="*/ 3850458 h 4406620"/>
              <a:gd name="connsiteX6" fmla="*/ 441574 w 2731284"/>
              <a:gd name="connsiteY6" fmla="*/ 3308666 h 4406620"/>
              <a:gd name="connsiteX7" fmla="*/ 531547 w 2731284"/>
              <a:gd name="connsiteY7" fmla="*/ 3299596 h 4406620"/>
              <a:gd name="connsiteX8" fmla="*/ 441574 w 2731284"/>
              <a:gd name="connsiteY8" fmla="*/ 3290526 h 4406620"/>
              <a:gd name="connsiteX9" fmla="*/ 0 w 2731284"/>
              <a:gd name="connsiteY9" fmla="*/ 2748733 h 4406620"/>
              <a:gd name="connsiteX10" fmla="*/ 441574 w 2731284"/>
              <a:gd name="connsiteY10" fmla="*/ 2206941 h 4406620"/>
              <a:gd name="connsiteX11" fmla="*/ 484304 w 2731284"/>
              <a:gd name="connsiteY11" fmla="*/ 2202633 h 4406620"/>
              <a:gd name="connsiteX12" fmla="*/ 441574 w 2731284"/>
              <a:gd name="connsiteY12" fmla="*/ 2198326 h 4406620"/>
              <a:gd name="connsiteX13" fmla="*/ 0 w 2731284"/>
              <a:gd name="connsiteY13" fmla="*/ 1656533 h 4406620"/>
              <a:gd name="connsiteX14" fmla="*/ 441574 w 2731284"/>
              <a:gd name="connsiteY14" fmla="*/ 1114741 h 4406620"/>
              <a:gd name="connsiteX15" fmla="*/ 531547 w 2731284"/>
              <a:gd name="connsiteY15" fmla="*/ 1105671 h 4406620"/>
              <a:gd name="connsiteX16" fmla="*/ 441574 w 2731284"/>
              <a:gd name="connsiteY16" fmla="*/ 1096601 h 4406620"/>
              <a:gd name="connsiteX17" fmla="*/ 0 w 2731284"/>
              <a:gd name="connsiteY17" fmla="*/ 554808 h 4406620"/>
              <a:gd name="connsiteX18" fmla="*/ 553028 w 2731284"/>
              <a:gd name="connsiteY18" fmla="*/ 1780 h 4406620"/>
              <a:gd name="connsiteX19" fmla="*/ 563838 w 2731284"/>
              <a:gd name="connsiteY19" fmla="*/ 2870 h 4406620"/>
              <a:gd name="connsiteX20" fmla="*/ 563838 w 2731284"/>
              <a:gd name="connsiteY20" fmla="*/ 0 h 4406620"/>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618 h 4404104"/>
              <a:gd name="connsiteX1" fmla="*/ 755456 w 2731284"/>
              <a:gd name="connsiteY1" fmla="*/ 10294 h 4404104"/>
              <a:gd name="connsiteX2" fmla="*/ 2731284 w 2731284"/>
              <a:gd name="connsiteY2" fmla="*/ 2199784 h 4404104"/>
              <a:gd name="connsiteX3" fmla="*/ 755456 w 2731284"/>
              <a:gd name="connsiteY3" fmla="*/ 4389274 h 4404104"/>
              <a:gd name="connsiteX4" fmla="*/ 553028 w 2731284"/>
              <a:gd name="connsiteY4" fmla="*/ 4404104 h 4404104"/>
              <a:gd name="connsiteX5" fmla="*/ 0 w 2731284"/>
              <a:gd name="connsiteY5" fmla="*/ 3851076 h 4404104"/>
              <a:gd name="connsiteX6" fmla="*/ 441574 w 2731284"/>
              <a:gd name="connsiteY6" fmla="*/ 3309284 h 4404104"/>
              <a:gd name="connsiteX7" fmla="*/ 531547 w 2731284"/>
              <a:gd name="connsiteY7" fmla="*/ 3300214 h 4404104"/>
              <a:gd name="connsiteX8" fmla="*/ 441574 w 2731284"/>
              <a:gd name="connsiteY8" fmla="*/ 3291144 h 4404104"/>
              <a:gd name="connsiteX9" fmla="*/ 0 w 2731284"/>
              <a:gd name="connsiteY9" fmla="*/ 2749351 h 4404104"/>
              <a:gd name="connsiteX10" fmla="*/ 441574 w 2731284"/>
              <a:gd name="connsiteY10" fmla="*/ 2207559 h 4404104"/>
              <a:gd name="connsiteX11" fmla="*/ 484304 w 2731284"/>
              <a:gd name="connsiteY11" fmla="*/ 2203251 h 4404104"/>
              <a:gd name="connsiteX12" fmla="*/ 441574 w 2731284"/>
              <a:gd name="connsiteY12" fmla="*/ 2198944 h 4404104"/>
              <a:gd name="connsiteX13" fmla="*/ 0 w 2731284"/>
              <a:gd name="connsiteY13" fmla="*/ 1657151 h 4404104"/>
              <a:gd name="connsiteX14" fmla="*/ 441574 w 2731284"/>
              <a:gd name="connsiteY14" fmla="*/ 1115359 h 4404104"/>
              <a:gd name="connsiteX15" fmla="*/ 531547 w 2731284"/>
              <a:gd name="connsiteY15" fmla="*/ 1106289 h 4404104"/>
              <a:gd name="connsiteX16" fmla="*/ 441574 w 2731284"/>
              <a:gd name="connsiteY16" fmla="*/ 1097219 h 4404104"/>
              <a:gd name="connsiteX17" fmla="*/ 0 w 2731284"/>
              <a:gd name="connsiteY17" fmla="*/ 555426 h 4404104"/>
              <a:gd name="connsiteX18" fmla="*/ 553028 w 2731284"/>
              <a:gd name="connsiteY18" fmla="*/ 2398 h 4404104"/>
              <a:gd name="connsiteX19" fmla="*/ 563838 w 2731284"/>
              <a:gd name="connsiteY19" fmla="*/ 3488 h 4404104"/>
              <a:gd name="connsiteX20" fmla="*/ 563838 w 2731284"/>
              <a:gd name="connsiteY20" fmla="*/ 618 h 4404104"/>
              <a:gd name="connsiteX0" fmla="*/ 652738 w 2731284"/>
              <a:gd name="connsiteY0" fmla="*/ 265 h 4419626"/>
              <a:gd name="connsiteX1" fmla="*/ 755456 w 2731284"/>
              <a:gd name="connsiteY1" fmla="*/ 25816 h 4419626"/>
              <a:gd name="connsiteX2" fmla="*/ 2731284 w 2731284"/>
              <a:gd name="connsiteY2" fmla="*/ 2215306 h 4419626"/>
              <a:gd name="connsiteX3" fmla="*/ 755456 w 2731284"/>
              <a:gd name="connsiteY3" fmla="*/ 4404796 h 4419626"/>
              <a:gd name="connsiteX4" fmla="*/ 553028 w 2731284"/>
              <a:gd name="connsiteY4" fmla="*/ 4419626 h 4419626"/>
              <a:gd name="connsiteX5" fmla="*/ 0 w 2731284"/>
              <a:gd name="connsiteY5" fmla="*/ 3866598 h 4419626"/>
              <a:gd name="connsiteX6" fmla="*/ 441574 w 2731284"/>
              <a:gd name="connsiteY6" fmla="*/ 3324806 h 4419626"/>
              <a:gd name="connsiteX7" fmla="*/ 531547 w 2731284"/>
              <a:gd name="connsiteY7" fmla="*/ 3315736 h 4419626"/>
              <a:gd name="connsiteX8" fmla="*/ 441574 w 2731284"/>
              <a:gd name="connsiteY8" fmla="*/ 3306666 h 4419626"/>
              <a:gd name="connsiteX9" fmla="*/ 0 w 2731284"/>
              <a:gd name="connsiteY9" fmla="*/ 2764873 h 4419626"/>
              <a:gd name="connsiteX10" fmla="*/ 441574 w 2731284"/>
              <a:gd name="connsiteY10" fmla="*/ 2223081 h 4419626"/>
              <a:gd name="connsiteX11" fmla="*/ 484304 w 2731284"/>
              <a:gd name="connsiteY11" fmla="*/ 2218773 h 4419626"/>
              <a:gd name="connsiteX12" fmla="*/ 441574 w 2731284"/>
              <a:gd name="connsiteY12" fmla="*/ 2214466 h 4419626"/>
              <a:gd name="connsiteX13" fmla="*/ 0 w 2731284"/>
              <a:gd name="connsiteY13" fmla="*/ 1672673 h 4419626"/>
              <a:gd name="connsiteX14" fmla="*/ 441574 w 2731284"/>
              <a:gd name="connsiteY14" fmla="*/ 1130881 h 4419626"/>
              <a:gd name="connsiteX15" fmla="*/ 531547 w 2731284"/>
              <a:gd name="connsiteY15" fmla="*/ 1121811 h 4419626"/>
              <a:gd name="connsiteX16" fmla="*/ 441574 w 2731284"/>
              <a:gd name="connsiteY16" fmla="*/ 1112741 h 4419626"/>
              <a:gd name="connsiteX17" fmla="*/ 0 w 2731284"/>
              <a:gd name="connsiteY17" fmla="*/ 570948 h 4419626"/>
              <a:gd name="connsiteX18" fmla="*/ 553028 w 2731284"/>
              <a:gd name="connsiteY18" fmla="*/ 17920 h 4419626"/>
              <a:gd name="connsiteX19" fmla="*/ 563838 w 2731284"/>
              <a:gd name="connsiteY19" fmla="*/ 19010 h 4419626"/>
              <a:gd name="connsiteX20" fmla="*/ 652738 w 2731284"/>
              <a:gd name="connsiteY20" fmla="*/ 265 h 4419626"/>
              <a:gd name="connsiteX0" fmla="*/ 563838 w 2731284"/>
              <a:gd name="connsiteY0" fmla="*/ 109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19" fmla="*/ 563838 w 2731284"/>
              <a:gd name="connsiteY19" fmla="*/ 1090 h 4401706"/>
              <a:gd name="connsiteX0" fmla="*/ 630513 w 2731284"/>
              <a:gd name="connsiteY0" fmla="*/ 0 h 4406966"/>
              <a:gd name="connsiteX1" fmla="*/ 755456 w 2731284"/>
              <a:gd name="connsiteY1" fmla="*/ 13156 h 4406966"/>
              <a:gd name="connsiteX2" fmla="*/ 2731284 w 2731284"/>
              <a:gd name="connsiteY2" fmla="*/ 2202646 h 4406966"/>
              <a:gd name="connsiteX3" fmla="*/ 755456 w 2731284"/>
              <a:gd name="connsiteY3" fmla="*/ 4392136 h 4406966"/>
              <a:gd name="connsiteX4" fmla="*/ 553028 w 2731284"/>
              <a:gd name="connsiteY4" fmla="*/ 4406966 h 4406966"/>
              <a:gd name="connsiteX5" fmla="*/ 0 w 2731284"/>
              <a:gd name="connsiteY5" fmla="*/ 3853938 h 4406966"/>
              <a:gd name="connsiteX6" fmla="*/ 441574 w 2731284"/>
              <a:gd name="connsiteY6" fmla="*/ 3312146 h 4406966"/>
              <a:gd name="connsiteX7" fmla="*/ 531547 w 2731284"/>
              <a:gd name="connsiteY7" fmla="*/ 3303076 h 4406966"/>
              <a:gd name="connsiteX8" fmla="*/ 441574 w 2731284"/>
              <a:gd name="connsiteY8" fmla="*/ 3294006 h 4406966"/>
              <a:gd name="connsiteX9" fmla="*/ 0 w 2731284"/>
              <a:gd name="connsiteY9" fmla="*/ 2752213 h 4406966"/>
              <a:gd name="connsiteX10" fmla="*/ 441574 w 2731284"/>
              <a:gd name="connsiteY10" fmla="*/ 2210421 h 4406966"/>
              <a:gd name="connsiteX11" fmla="*/ 484304 w 2731284"/>
              <a:gd name="connsiteY11" fmla="*/ 2206113 h 4406966"/>
              <a:gd name="connsiteX12" fmla="*/ 441574 w 2731284"/>
              <a:gd name="connsiteY12" fmla="*/ 2201806 h 4406966"/>
              <a:gd name="connsiteX13" fmla="*/ 0 w 2731284"/>
              <a:gd name="connsiteY13" fmla="*/ 1660013 h 4406966"/>
              <a:gd name="connsiteX14" fmla="*/ 441574 w 2731284"/>
              <a:gd name="connsiteY14" fmla="*/ 1118221 h 4406966"/>
              <a:gd name="connsiteX15" fmla="*/ 531547 w 2731284"/>
              <a:gd name="connsiteY15" fmla="*/ 1109151 h 4406966"/>
              <a:gd name="connsiteX16" fmla="*/ 441574 w 2731284"/>
              <a:gd name="connsiteY16" fmla="*/ 1100081 h 4406966"/>
              <a:gd name="connsiteX17" fmla="*/ 0 w 2731284"/>
              <a:gd name="connsiteY17" fmla="*/ 558288 h 4406966"/>
              <a:gd name="connsiteX18" fmla="*/ 553028 w 2731284"/>
              <a:gd name="connsiteY18" fmla="*/ 5260 h 4406966"/>
              <a:gd name="connsiteX19" fmla="*/ 630513 w 2731284"/>
              <a:gd name="connsiteY19" fmla="*/ 0 h 440696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3490"/>
              <a:gd name="connsiteX1" fmla="*/ 755456 w 2731284"/>
              <a:gd name="connsiteY1" fmla="*/ 7896 h 4403490"/>
              <a:gd name="connsiteX2" fmla="*/ 2731284 w 2731284"/>
              <a:gd name="connsiteY2" fmla="*/ 2197386 h 4403490"/>
              <a:gd name="connsiteX3" fmla="*/ 755456 w 2731284"/>
              <a:gd name="connsiteY3" fmla="*/ 4386876 h 4403490"/>
              <a:gd name="connsiteX4" fmla="*/ 553028 w 2731284"/>
              <a:gd name="connsiteY4" fmla="*/ 4401706 h 4403490"/>
              <a:gd name="connsiteX5" fmla="*/ 0 w 2731284"/>
              <a:gd name="connsiteY5" fmla="*/ 3848678 h 4403490"/>
              <a:gd name="connsiteX6" fmla="*/ 441574 w 2731284"/>
              <a:gd name="connsiteY6" fmla="*/ 3306886 h 4403490"/>
              <a:gd name="connsiteX7" fmla="*/ 531547 w 2731284"/>
              <a:gd name="connsiteY7" fmla="*/ 3297816 h 4403490"/>
              <a:gd name="connsiteX8" fmla="*/ 441574 w 2731284"/>
              <a:gd name="connsiteY8" fmla="*/ 3288746 h 4403490"/>
              <a:gd name="connsiteX9" fmla="*/ 0 w 2731284"/>
              <a:gd name="connsiteY9" fmla="*/ 2746953 h 4403490"/>
              <a:gd name="connsiteX10" fmla="*/ 441574 w 2731284"/>
              <a:gd name="connsiteY10" fmla="*/ 2205161 h 4403490"/>
              <a:gd name="connsiteX11" fmla="*/ 484304 w 2731284"/>
              <a:gd name="connsiteY11" fmla="*/ 2200853 h 4403490"/>
              <a:gd name="connsiteX12" fmla="*/ 441574 w 2731284"/>
              <a:gd name="connsiteY12" fmla="*/ 2196546 h 4403490"/>
              <a:gd name="connsiteX13" fmla="*/ 0 w 2731284"/>
              <a:gd name="connsiteY13" fmla="*/ 1654753 h 4403490"/>
              <a:gd name="connsiteX14" fmla="*/ 441574 w 2731284"/>
              <a:gd name="connsiteY14" fmla="*/ 1112961 h 4403490"/>
              <a:gd name="connsiteX15" fmla="*/ 531547 w 2731284"/>
              <a:gd name="connsiteY15" fmla="*/ 1103891 h 4403490"/>
              <a:gd name="connsiteX16" fmla="*/ 441574 w 2731284"/>
              <a:gd name="connsiteY16" fmla="*/ 1094821 h 4403490"/>
              <a:gd name="connsiteX17" fmla="*/ 0 w 2731284"/>
              <a:gd name="connsiteY17" fmla="*/ 553028 h 4403490"/>
              <a:gd name="connsiteX18" fmla="*/ 553028 w 2731284"/>
              <a:gd name="connsiteY18" fmla="*/ 0 h 4403490"/>
              <a:gd name="connsiteX0" fmla="*/ 553028 w 2731284"/>
              <a:gd name="connsiteY0" fmla="*/ 0 h 4403128"/>
              <a:gd name="connsiteX1" fmla="*/ 755456 w 2731284"/>
              <a:gd name="connsiteY1" fmla="*/ 7896 h 4403128"/>
              <a:gd name="connsiteX2" fmla="*/ 2731284 w 2731284"/>
              <a:gd name="connsiteY2" fmla="*/ 2197386 h 4403128"/>
              <a:gd name="connsiteX3" fmla="*/ 755456 w 2731284"/>
              <a:gd name="connsiteY3" fmla="*/ 4386876 h 4403128"/>
              <a:gd name="connsiteX4" fmla="*/ 553028 w 2731284"/>
              <a:gd name="connsiteY4" fmla="*/ 4401706 h 4403128"/>
              <a:gd name="connsiteX5" fmla="*/ 0 w 2731284"/>
              <a:gd name="connsiteY5" fmla="*/ 3848678 h 4403128"/>
              <a:gd name="connsiteX6" fmla="*/ 441574 w 2731284"/>
              <a:gd name="connsiteY6" fmla="*/ 3306886 h 4403128"/>
              <a:gd name="connsiteX7" fmla="*/ 531547 w 2731284"/>
              <a:gd name="connsiteY7" fmla="*/ 3297816 h 4403128"/>
              <a:gd name="connsiteX8" fmla="*/ 441574 w 2731284"/>
              <a:gd name="connsiteY8" fmla="*/ 3288746 h 4403128"/>
              <a:gd name="connsiteX9" fmla="*/ 0 w 2731284"/>
              <a:gd name="connsiteY9" fmla="*/ 2746953 h 4403128"/>
              <a:gd name="connsiteX10" fmla="*/ 441574 w 2731284"/>
              <a:gd name="connsiteY10" fmla="*/ 2205161 h 4403128"/>
              <a:gd name="connsiteX11" fmla="*/ 484304 w 2731284"/>
              <a:gd name="connsiteY11" fmla="*/ 2200853 h 4403128"/>
              <a:gd name="connsiteX12" fmla="*/ 441574 w 2731284"/>
              <a:gd name="connsiteY12" fmla="*/ 2196546 h 4403128"/>
              <a:gd name="connsiteX13" fmla="*/ 0 w 2731284"/>
              <a:gd name="connsiteY13" fmla="*/ 1654753 h 4403128"/>
              <a:gd name="connsiteX14" fmla="*/ 441574 w 2731284"/>
              <a:gd name="connsiteY14" fmla="*/ 1112961 h 4403128"/>
              <a:gd name="connsiteX15" fmla="*/ 531547 w 2731284"/>
              <a:gd name="connsiteY15" fmla="*/ 1103891 h 4403128"/>
              <a:gd name="connsiteX16" fmla="*/ 441574 w 2731284"/>
              <a:gd name="connsiteY16" fmla="*/ 1094821 h 4403128"/>
              <a:gd name="connsiteX17" fmla="*/ 0 w 2731284"/>
              <a:gd name="connsiteY17" fmla="*/ 553028 h 4403128"/>
              <a:gd name="connsiteX18" fmla="*/ 553028 w 2731284"/>
              <a:gd name="connsiteY18" fmla="*/ 0 h 4403128"/>
              <a:gd name="connsiteX0" fmla="*/ 553028 w 2731284"/>
              <a:gd name="connsiteY0" fmla="*/ 0 h 4403128"/>
              <a:gd name="connsiteX1" fmla="*/ 755456 w 2731284"/>
              <a:gd name="connsiteY1" fmla="*/ 7896 h 4403128"/>
              <a:gd name="connsiteX2" fmla="*/ 2731284 w 2731284"/>
              <a:gd name="connsiteY2" fmla="*/ 2197386 h 4403128"/>
              <a:gd name="connsiteX3" fmla="*/ 755456 w 2731284"/>
              <a:gd name="connsiteY3" fmla="*/ 4386876 h 4403128"/>
              <a:gd name="connsiteX4" fmla="*/ 553028 w 2731284"/>
              <a:gd name="connsiteY4" fmla="*/ 4401706 h 4403128"/>
              <a:gd name="connsiteX5" fmla="*/ 0 w 2731284"/>
              <a:gd name="connsiteY5" fmla="*/ 3848678 h 4403128"/>
              <a:gd name="connsiteX6" fmla="*/ 441574 w 2731284"/>
              <a:gd name="connsiteY6" fmla="*/ 3306886 h 4403128"/>
              <a:gd name="connsiteX7" fmla="*/ 531547 w 2731284"/>
              <a:gd name="connsiteY7" fmla="*/ 3297816 h 4403128"/>
              <a:gd name="connsiteX8" fmla="*/ 441574 w 2731284"/>
              <a:gd name="connsiteY8" fmla="*/ 3288746 h 4403128"/>
              <a:gd name="connsiteX9" fmla="*/ 0 w 2731284"/>
              <a:gd name="connsiteY9" fmla="*/ 2746953 h 4403128"/>
              <a:gd name="connsiteX10" fmla="*/ 441574 w 2731284"/>
              <a:gd name="connsiteY10" fmla="*/ 2205161 h 4403128"/>
              <a:gd name="connsiteX11" fmla="*/ 484304 w 2731284"/>
              <a:gd name="connsiteY11" fmla="*/ 2200853 h 4403128"/>
              <a:gd name="connsiteX12" fmla="*/ 441574 w 2731284"/>
              <a:gd name="connsiteY12" fmla="*/ 2196546 h 4403128"/>
              <a:gd name="connsiteX13" fmla="*/ 0 w 2731284"/>
              <a:gd name="connsiteY13" fmla="*/ 1654753 h 4403128"/>
              <a:gd name="connsiteX14" fmla="*/ 441574 w 2731284"/>
              <a:gd name="connsiteY14" fmla="*/ 1112961 h 4403128"/>
              <a:gd name="connsiteX15" fmla="*/ 531547 w 2731284"/>
              <a:gd name="connsiteY15" fmla="*/ 1103891 h 4403128"/>
              <a:gd name="connsiteX16" fmla="*/ 441574 w 2731284"/>
              <a:gd name="connsiteY16" fmla="*/ 1094821 h 4403128"/>
              <a:gd name="connsiteX17" fmla="*/ 0 w 2731284"/>
              <a:gd name="connsiteY17" fmla="*/ 553028 h 4403128"/>
              <a:gd name="connsiteX18" fmla="*/ 553028 w 2731284"/>
              <a:gd name="connsiteY18" fmla="*/ 0 h 440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31284" h="4403128">
                <a:moveTo>
                  <a:pt x="553028" y="0"/>
                </a:moveTo>
                <a:cubicBezTo>
                  <a:pt x="620504" y="2632"/>
                  <a:pt x="668930" y="-1086"/>
                  <a:pt x="755456" y="7896"/>
                </a:cubicBezTo>
                <a:cubicBezTo>
                  <a:pt x="1865250" y="120601"/>
                  <a:pt x="2731284" y="1057857"/>
                  <a:pt x="2731284" y="2197386"/>
                </a:cubicBezTo>
                <a:cubicBezTo>
                  <a:pt x="2731284" y="3336916"/>
                  <a:pt x="1865250" y="4274171"/>
                  <a:pt x="755456" y="4386876"/>
                </a:cubicBezTo>
                <a:cubicBezTo>
                  <a:pt x="643530" y="4398169"/>
                  <a:pt x="619171" y="4406603"/>
                  <a:pt x="553028" y="4401706"/>
                </a:cubicBezTo>
                <a:cubicBezTo>
                  <a:pt x="247599" y="4401706"/>
                  <a:pt x="0" y="4154107"/>
                  <a:pt x="0" y="3848678"/>
                </a:cubicBezTo>
                <a:cubicBezTo>
                  <a:pt x="0" y="3581428"/>
                  <a:pt x="189568" y="3358453"/>
                  <a:pt x="441574" y="3306886"/>
                </a:cubicBezTo>
                <a:lnTo>
                  <a:pt x="531547" y="3297816"/>
                </a:lnTo>
                <a:lnTo>
                  <a:pt x="441574" y="3288746"/>
                </a:lnTo>
                <a:cubicBezTo>
                  <a:pt x="189568" y="3237178"/>
                  <a:pt x="0" y="3014204"/>
                  <a:pt x="0" y="2746953"/>
                </a:cubicBezTo>
                <a:cubicBezTo>
                  <a:pt x="0" y="2479703"/>
                  <a:pt x="189568" y="2256728"/>
                  <a:pt x="441574" y="2205161"/>
                </a:cubicBezTo>
                <a:lnTo>
                  <a:pt x="484304" y="2200853"/>
                </a:lnTo>
                <a:lnTo>
                  <a:pt x="441574" y="2196546"/>
                </a:lnTo>
                <a:cubicBezTo>
                  <a:pt x="189568" y="2144978"/>
                  <a:pt x="0" y="1922003"/>
                  <a:pt x="0" y="1654753"/>
                </a:cubicBezTo>
                <a:cubicBezTo>
                  <a:pt x="0" y="1387503"/>
                  <a:pt x="189568" y="1164529"/>
                  <a:pt x="441574" y="1112961"/>
                </a:cubicBezTo>
                <a:lnTo>
                  <a:pt x="531547" y="1103891"/>
                </a:lnTo>
                <a:lnTo>
                  <a:pt x="441574" y="1094821"/>
                </a:lnTo>
                <a:cubicBezTo>
                  <a:pt x="189568" y="1043253"/>
                  <a:pt x="0" y="820279"/>
                  <a:pt x="0" y="553028"/>
                </a:cubicBezTo>
                <a:cubicBezTo>
                  <a:pt x="0" y="247599"/>
                  <a:pt x="247599" y="0"/>
                  <a:pt x="553028" y="0"/>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FI"/>
          </a:p>
        </p:txBody>
      </p:sp>
      <p:sp>
        <p:nvSpPr>
          <p:cNvPr id="4" name="Freeform 4">
            <a:extLst>
              <a:ext uri="{FF2B5EF4-FFF2-40B4-BE49-F238E27FC236}">
                <a16:creationId xmlns:a16="http://schemas.microsoft.com/office/drawing/2014/main" id="{396CD9AB-C33A-858A-9886-958E2ADE6ECA}"/>
              </a:ext>
            </a:extLst>
          </p:cNvPr>
          <p:cNvSpPr/>
          <p:nvPr userDrawn="1"/>
        </p:nvSpPr>
        <p:spPr>
          <a:xfrm>
            <a:off x="5378112" y="199111"/>
            <a:ext cx="2748649" cy="4736822"/>
          </a:xfrm>
          <a:custGeom>
            <a:avLst/>
            <a:gdLst>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644619 w 2731284"/>
              <a:gd name="connsiteY4" fmla="*/ 4394253 h 4403486"/>
              <a:gd name="connsiteX5" fmla="*/ 553028 w 2731284"/>
              <a:gd name="connsiteY5" fmla="*/ 4403486 h 4403486"/>
              <a:gd name="connsiteX6" fmla="*/ 0 w 2731284"/>
              <a:gd name="connsiteY6" fmla="*/ 3850458 h 4403486"/>
              <a:gd name="connsiteX7" fmla="*/ 441574 w 2731284"/>
              <a:gd name="connsiteY7" fmla="*/ 3308666 h 4403486"/>
              <a:gd name="connsiteX8" fmla="*/ 531547 w 2731284"/>
              <a:gd name="connsiteY8" fmla="*/ 3299596 h 4403486"/>
              <a:gd name="connsiteX9" fmla="*/ 441574 w 2731284"/>
              <a:gd name="connsiteY9" fmla="*/ 3290526 h 4403486"/>
              <a:gd name="connsiteX10" fmla="*/ 0 w 2731284"/>
              <a:gd name="connsiteY10" fmla="*/ 2748733 h 4403486"/>
              <a:gd name="connsiteX11" fmla="*/ 441574 w 2731284"/>
              <a:gd name="connsiteY11" fmla="*/ 2206941 h 4403486"/>
              <a:gd name="connsiteX12" fmla="*/ 484304 w 2731284"/>
              <a:gd name="connsiteY12" fmla="*/ 2202633 h 4403486"/>
              <a:gd name="connsiteX13" fmla="*/ 441574 w 2731284"/>
              <a:gd name="connsiteY13" fmla="*/ 2198326 h 4403486"/>
              <a:gd name="connsiteX14" fmla="*/ 0 w 2731284"/>
              <a:gd name="connsiteY14" fmla="*/ 1656533 h 4403486"/>
              <a:gd name="connsiteX15" fmla="*/ 441574 w 2731284"/>
              <a:gd name="connsiteY15" fmla="*/ 1114741 h 4403486"/>
              <a:gd name="connsiteX16" fmla="*/ 531547 w 2731284"/>
              <a:gd name="connsiteY16" fmla="*/ 1105671 h 4403486"/>
              <a:gd name="connsiteX17" fmla="*/ 441574 w 2731284"/>
              <a:gd name="connsiteY17" fmla="*/ 1096601 h 4403486"/>
              <a:gd name="connsiteX18" fmla="*/ 0 w 2731284"/>
              <a:gd name="connsiteY18" fmla="*/ 554808 h 4403486"/>
              <a:gd name="connsiteX19" fmla="*/ 553028 w 2731284"/>
              <a:gd name="connsiteY19" fmla="*/ 1780 h 4403486"/>
              <a:gd name="connsiteX20" fmla="*/ 563838 w 2731284"/>
              <a:gd name="connsiteY20" fmla="*/ 2870 h 4403486"/>
              <a:gd name="connsiteX0" fmla="*/ 563838 w 2731284"/>
              <a:gd name="connsiteY0" fmla="*/ 0 h 4412138"/>
              <a:gd name="connsiteX1" fmla="*/ 755456 w 2731284"/>
              <a:gd name="connsiteY1" fmla="*/ 9676 h 4412138"/>
              <a:gd name="connsiteX2" fmla="*/ 2731284 w 2731284"/>
              <a:gd name="connsiteY2" fmla="*/ 2199166 h 4412138"/>
              <a:gd name="connsiteX3" fmla="*/ 755456 w 2731284"/>
              <a:gd name="connsiteY3" fmla="*/ 4388656 h 4412138"/>
              <a:gd name="connsiteX4" fmla="*/ 648109 w 2731284"/>
              <a:gd name="connsiteY4" fmla="*/ 4411704 h 4412138"/>
              <a:gd name="connsiteX5" fmla="*/ 553028 w 2731284"/>
              <a:gd name="connsiteY5" fmla="*/ 4403486 h 4412138"/>
              <a:gd name="connsiteX6" fmla="*/ 0 w 2731284"/>
              <a:gd name="connsiteY6" fmla="*/ 3850458 h 4412138"/>
              <a:gd name="connsiteX7" fmla="*/ 441574 w 2731284"/>
              <a:gd name="connsiteY7" fmla="*/ 3308666 h 4412138"/>
              <a:gd name="connsiteX8" fmla="*/ 531547 w 2731284"/>
              <a:gd name="connsiteY8" fmla="*/ 3299596 h 4412138"/>
              <a:gd name="connsiteX9" fmla="*/ 441574 w 2731284"/>
              <a:gd name="connsiteY9" fmla="*/ 3290526 h 4412138"/>
              <a:gd name="connsiteX10" fmla="*/ 0 w 2731284"/>
              <a:gd name="connsiteY10" fmla="*/ 2748733 h 4412138"/>
              <a:gd name="connsiteX11" fmla="*/ 441574 w 2731284"/>
              <a:gd name="connsiteY11" fmla="*/ 2206941 h 4412138"/>
              <a:gd name="connsiteX12" fmla="*/ 484304 w 2731284"/>
              <a:gd name="connsiteY12" fmla="*/ 2202633 h 4412138"/>
              <a:gd name="connsiteX13" fmla="*/ 441574 w 2731284"/>
              <a:gd name="connsiteY13" fmla="*/ 2198326 h 4412138"/>
              <a:gd name="connsiteX14" fmla="*/ 0 w 2731284"/>
              <a:gd name="connsiteY14" fmla="*/ 1656533 h 4412138"/>
              <a:gd name="connsiteX15" fmla="*/ 441574 w 2731284"/>
              <a:gd name="connsiteY15" fmla="*/ 1114741 h 4412138"/>
              <a:gd name="connsiteX16" fmla="*/ 531547 w 2731284"/>
              <a:gd name="connsiteY16" fmla="*/ 1105671 h 4412138"/>
              <a:gd name="connsiteX17" fmla="*/ 441574 w 2731284"/>
              <a:gd name="connsiteY17" fmla="*/ 1096601 h 4412138"/>
              <a:gd name="connsiteX18" fmla="*/ 0 w 2731284"/>
              <a:gd name="connsiteY18" fmla="*/ 554808 h 4412138"/>
              <a:gd name="connsiteX19" fmla="*/ 553028 w 2731284"/>
              <a:gd name="connsiteY19" fmla="*/ 1780 h 4412138"/>
              <a:gd name="connsiteX20" fmla="*/ 563838 w 2731284"/>
              <a:gd name="connsiteY20" fmla="*/ 2870 h 4412138"/>
              <a:gd name="connsiteX21" fmla="*/ 563838 w 2731284"/>
              <a:gd name="connsiteY21" fmla="*/ 0 h 4412138"/>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0 h 4404466"/>
              <a:gd name="connsiteX1" fmla="*/ 755456 w 2731284"/>
              <a:gd name="connsiteY1" fmla="*/ 9676 h 4404466"/>
              <a:gd name="connsiteX2" fmla="*/ 2731284 w 2731284"/>
              <a:gd name="connsiteY2" fmla="*/ 2199166 h 4404466"/>
              <a:gd name="connsiteX3" fmla="*/ 755456 w 2731284"/>
              <a:gd name="connsiteY3" fmla="*/ 4388656 h 4404466"/>
              <a:gd name="connsiteX4" fmla="*/ 553028 w 2731284"/>
              <a:gd name="connsiteY4" fmla="*/ 4403486 h 4404466"/>
              <a:gd name="connsiteX5" fmla="*/ 0 w 2731284"/>
              <a:gd name="connsiteY5" fmla="*/ 3850458 h 4404466"/>
              <a:gd name="connsiteX6" fmla="*/ 441574 w 2731284"/>
              <a:gd name="connsiteY6" fmla="*/ 3308666 h 4404466"/>
              <a:gd name="connsiteX7" fmla="*/ 531547 w 2731284"/>
              <a:gd name="connsiteY7" fmla="*/ 3299596 h 4404466"/>
              <a:gd name="connsiteX8" fmla="*/ 441574 w 2731284"/>
              <a:gd name="connsiteY8" fmla="*/ 3290526 h 4404466"/>
              <a:gd name="connsiteX9" fmla="*/ 0 w 2731284"/>
              <a:gd name="connsiteY9" fmla="*/ 2748733 h 4404466"/>
              <a:gd name="connsiteX10" fmla="*/ 441574 w 2731284"/>
              <a:gd name="connsiteY10" fmla="*/ 2206941 h 4404466"/>
              <a:gd name="connsiteX11" fmla="*/ 484304 w 2731284"/>
              <a:gd name="connsiteY11" fmla="*/ 2202633 h 4404466"/>
              <a:gd name="connsiteX12" fmla="*/ 441574 w 2731284"/>
              <a:gd name="connsiteY12" fmla="*/ 2198326 h 4404466"/>
              <a:gd name="connsiteX13" fmla="*/ 0 w 2731284"/>
              <a:gd name="connsiteY13" fmla="*/ 1656533 h 4404466"/>
              <a:gd name="connsiteX14" fmla="*/ 441574 w 2731284"/>
              <a:gd name="connsiteY14" fmla="*/ 1114741 h 4404466"/>
              <a:gd name="connsiteX15" fmla="*/ 531547 w 2731284"/>
              <a:gd name="connsiteY15" fmla="*/ 1105671 h 4404466"/>
              <a:gd name="connsiteX16" fmla="*/ 441574 w 2731284"/>
              <a:gd name="connsiteY16" fmla="*/ 1096601 h 4404466"/>
              <a:gd name="connsiteX17" fmla="*/ 0 w 2731284"/>
              <a:gd name="connsiteY17" fmla="*/ 554808 h 4404466"/>
              <a:gd name="connsiteX18" fmla="*/ 553028 w 2731284"/>
              <a:gd name="connsiteY18" fmla="*/ 1780 h 4404466"/>
              <a:gd name="connsiteX19" fmla="*/ 563838 w 2731284"/>
              <a:gd name="connsiteY19" fmla="*/ 2870 h 4404466"/>
              <a:gd name="connsiteX20" fmla="*/ 563838 w 2731284"/>
              <a:gd name="connsiteY20" fmla="*/ 0 h 4404466"/>
              <a:gd name="connsiteX0" fmla="*/ 563838 w 2731284"/>
              <a:gd name="connsiteY0" fmla="*/ 0 h 4405270"/>
              <a:gd name="connsiteX1" fmla="*/ 755456 w 2731284"/>
              <a:gd name="connsiteY1" fmla="*/ 9676 h 4405270"/>
              <a:gd name="connsiteX2" fmla="*/ 2731284 w 2731284"/>
              <a:gd name="connsiteY2" fmla="*/ 2199166 h 4405270"/>
              <a:gd name="connsiteX3" fmla="*/ 755456 w 2731284"/>
              <a:gd name="connsiteY3" fmla="*/ 4388656 h 4405270"/>
              <a:gd name="connsiteX4" fmla="*/ 553028 w 2731284"/>
              <a:gd name="connsiteY4" fmla="*/ 4403486 h 4405270"/>
              <a:gd name="connsiteX5" fmla="*/ 0 w 2731284"/>
              <a:gd name="connsiteY5" fmla="*/ 3850458 h 4405270"/>
              <a:gd name="connsiteX6" fmla="*/ 441574 w 2731284"/>
              <a:gd name="connsiteY6" fmla="*/ 3308666 h 4405270"/>
              <a:gd name="connsiteX7" fmla="*/ 531547 w 2731284"/>
              <a:gd name="connsiteY7" fmla="*/ 3299596 h 4405270"/>
              <a:gd name="connsiteX8" fmla="*/ 441574 w 2731284"/>
              <a:gd name="connsiteY8" fmla="*/ 3290526 h 4405270"/>
              <a:gd name="connsiteX9" fmla="*/ 0 w 2731284"/>
              <a:gd name="connsiteY9" fmla="*/ 2748733 h 4405270"/>
              <a:gd name="connsiteX10" fmla="*/ 441574 w 2731284"/>
              <a:gd name="connsiteY10" fmla="*/ 2206941 h 4405270"/>
              <a:gd name="connsiteX11" fmla="*/ 484304 w 2731284"/>
              <a:gd name="connsiteY11" fmla="*/ 2202633 h 4405270"/>
              <a:gd name="connsiteX12" fmla="*/ 441574 w 2731284"/>
              <a:gd name="connsiteY12" fmla="*/ 2198326 h 4405270"/>
              <a:gd name="connsiteX13" fmla="*/ 0 w 2731284"/>
              <a:gd name="connsiteY13" fmla="*/ 1656533 h 4405270"/>
              <a:gd name="connsiteX14" fmla="*/ 441574 w 2731284"/>
              <a:gd name="connsiteY14" fmla="*/ 1114741 h 4405270"/>
              <a:gd name="connsiteX15" fmla="*/ 531547 w 2731284"/>
              <a:gd name="connsiteY15" fmla="*/ 1105671 h 4405270"/>
              <a:gd name="connsiteX16" fmla="*/ 441574 w 2731284"/>
              <a:gd name="connsiteY16" fmla="*/ 1096601 h 4405270"/>
              <a:gd name="connsiteX17" fmla="*/ 0 w 2731284"/>
              <a:gd name="connsiteY17" fmla="*/ 554808 h 4405270"/>
              <a:gd name="connsiteX18" fmla="*/ 553028 w 2731284"/>
              <a:gd name="connsiteY18" fmla="*/ 1780 h 4405270"/>
              <a:gd name="connsiteX19" fmla="*/ 563838 w 2731284"/>
              <a:gd name="connsiteY19" fmla="*/ 2870 h 4405270"/>
              <a:gd name="connsiteX20" fmla="*/ 563838 w 2731284"/>
              <a:gd name="connsiteY20" fmla="*/ 0 h 4405270"/>
              <a:gd name="connsiteX0" fmla="*/ 563838 w 2731284"/>
              <a:gd name="connsiteY0" fmla="*/ 0 h 4406620"/>
              <a:gd name="connsiteX1" fmla="*/ 755456 w 2731284"/>
              <a:gd name="connsiteY1" fmla="*/ 9676 h 4406620"/>
              <a:gd name="connsiteX2" fmla="*/ 2731284 w 2731284"/>
              <a:gd name="connsiteY2" fmla="*/ 2199166 h 4406620"/>
              <a:gd name="connsiteX3" fmla="*/ 755456 w 2731284"/>
              <a:gd name="connsiteY3" fmla="*/ 4388656 h 4406620"/>
              <a:gd name="connsiteX4" fmla="*/ 553028 w 2731284"/>
              <a:gd name="connsiteY4" fmla="*/ 4403486 h 4406620"/>
              <a:gd name="connsiteX5" fmla="*/ 0 w 2731284"/>
              <a:gd name="connsiteY5" fmla="*/ 3850458 h 4406620"/>
              <a:gd name="connsiteX6" fmla="*/ 441574 w 2731284"/>
              <a:gd name="connsiteY6" fmla="*/ 3308666 h 4406620"/>
              <a:gd name="connsiteX7" fmla="*/ 531547 w 2731284"/>
              <a:gd name="connsiteY7" fmla="*/ 3299596 h 4406620"/>
              <a:gd name="connsiteX8" fmla="*/ 441574 w 2731284"/>
              <a:gd name="connsiteY8" fmla="*/ 3290526 h 4406620"/>
              <a:gd name="connsiteX9" fmla="*/ 0 w 2731284"/>
              <a:gd name="connsiteY9" fmla="*/ 2748733 h 4406620"/>
              <a:gd name="connsiteX10" fmla="*/ 441574 w 2731284"/>
              <a:gd name="connsiteY10" fmla="*/ 2206941 h 4406620"/>
              <a:gd name="connsiteX11" fmla="*/ 484304 w 2731284"/>
              <a:gd name="connsiteY11" fmla="*/ 2202633 h 4406620"/>
              <a:gd name="connsiteX12" fmla="*/ 441574 w 2731284"/>
              <a:gd name="connsiteY12" fmla="*/ 2198326 h 4406620"/>
              <a:gd name="connsiteX13" fmla="*/ 0 w 2731284"/>
              <a:gd name="connsiteY13" fmla="*/ 1656533 h 4406620"/>
              <a:gd name="connsiteX14" fmla="*/ 441574 w 2731284"/>
              <a:gd name="connsiteY14" fmla="*/ 1114741 h 4406620"/>
              <a:gd name="connsiteX15" fmla="*/ 531547 w 2731284"/>
              <a:gd name="connsiteY15" fmla="*/ 1105671 h 4406620"/>
              <a:gd name="connsiteX16" fmla="*/ 441574 w 2731284"/>
              <a:gd name="connsiteY16" fmla="*/ 1096601 h 4406620"/>
              <a:gd name="connsiteX17" fmla="*/ 0 w 2731284"/>
              <a:gd name="connsiteY17" fmla="*/ 554808 h 4406620"/>
              <a:gd name="connsiteX18" fmla="*/ 553028 w 2731284"/>
              <a:gd name="connsiteY18" fmla="*/ 1780 h 4406620"/>
              <a:gd name="connsiteX19" fmla="*/ 563838 w 2731284"/>
              <a:gd name="connsiteY19" fmla="*/ 2870 h 4406620"/>
              <a:gd name="connsiteX20" fmla="*/ 563838 w 2731284"/>
              <a:gd name="connsiteY20" fmla="*/ 0 h 4406620"/>
              <a:gd name="connsiteX0" fmla="*/ 563838 w 2731284"/>
              <a:gd name="connsiteY0" fmla="*/ 0 h 4407178"/>
              <a:gd name="connsiteX1" fmla="*/ 755456 w 2731284"/>
              <a:gd name="connsiteY1" fmla="*/ 9676 h 4407178"/>
              <a:gd name="connsiteX2" fmla="*/ 2731284 w 2731284"/>
              <a:gd name="connsiteY2" fmla="*/ 2199166 h 4407178"/>
              <a:gd name="connsiteX3" fmla="*/ 755456 w 2731284"/>
              <a:gd name="connsiteY3" fmla="*/ 4388656 h 4407178"/>
              <a:gd name="connsiteX4" fmla="*/ 553028 w 2731284"/>
              <a:gd name="connsiteY4" fmla="*/ 4403486 h 4407178"/>
              <a:gd name="connsiteX5" fmla="*/ 0 w 2731284"/>
              <a:gd name="connsiteY5" fmla="*/ 3850458 h 4407178"/>
              <a:gd name="connsiteX6" fmla="*/ 441574 w 2731284"/>
              <a:gd name="connsiteY6" fmla="*/ 3308666 h 4407178"/>
              <a:gd name="connsiteX7" fmla="*/ 531547 w 2731284"/>
              <a:gd name="connsiteY7" fmla="*/ 3299596 h 4407178"/>
              <a:gd name="connsiteX8" fmla="*/ 441574 w 2731284"/>
              <a:gd name="connsiteY8" fmla="*/ 3290526 h 4407178"/>
              <a:gd name="connsiteX9" fmla="*/ 0 w 2731284"/>
              <a:gd name="connsiteY9" fmla="*/ 2748733 h 4407178"/>
              <a:gd name="connsiteX10" fmla="*/ 441574 w 2731284"/>
              <a:gd name="connsiteY10" fmla="*/ 2206941 h 4407178"/>
              <a:gd name="connsiteX11" fmla="*/ 484304 w 2731284"/>
              <a:gd name="connsiteY11" fmla="*/ 2202633 h 4407178"/>
              <a:gd name="connsiteX12" fmla="*/ 441574 w 2731284"/>
              <a:gd name="connsiteY12" fmla="*/ 2198326 h 4407178"/>
              <a:gd name="connsiteX13" fmla="*/ 0 w 2731284"/>
              <a:gd name="connsiteY13" fmla="*/ 1656533 h 4407178"/>
              <a:gd name="connsiteX14" fmla="*/ 441574 w 2731284"/>
              <a:gd name="connsiteY14" fmla="*/ 1114741 h 4407178"/>
              <a:gd name="connsiteX15" fmla="*/ 531547 w 2731284"/>
              <a:gd name="connsiteY15" fmla="*/ 1105671 h 4407178"/>
              <a:gd name="connsiteX16" fmla="*/ 441574 w 2731284"/>
              <a:gd name="connsiteY16" fmla="*/ 1096601 h 4407178"/>
              <a:gd name="connsiteX17" fmla="*/ 0 w 2731284"/>
              <a:gd name="connsiteY17" fmla="*/ 554808 h 4407178"/>
              <a:gd name="connsiteX18" fmla="*/ 553028 w 2731284"/>
              <a:gd name="connsiteY18" fmla="*/ 1780 h 4407178"/>
              <a:gd name="connsiteX19" fmla="*/ 563838 w 2731284"/>
              <a:gd name="connsiteY19" fmla="*/ 2870 h 4407178"/>
              <a:gd name="connsiteX20" fmla="*/ 563838 w 2731284"/>
              <a:gd name="connsiteY20" fmla="*/ 0 h 4407178"/>
              <a:gd name="connsiteX0" fmla="*/ 563838 w 2731284"/>
              <a:gd name="connsiteY0" fmla="*/ 0 h 4406620"/>
              <a:gd name="connsiteX1" fmla="*/ 755456 w 2731284"/>
              <a:gd name="connsiteY1" fmla="*/ 9676 h 4406620"/>
              <a:gd name="connsiteX2" fmla="*/ 2731284 w 2731284"/>
              <a:gd name="connsiteY2" fmla="*/ 2199166 h 4406620"/>
              <a:gd name="connsiteX3" fmla="*/ 755456 w 2731284"/>
              <a:gd name="connsiteY3" fmla="*/ 4388656 h 4406620"/>
              <a:gd name="connsiteX4" fmla="*/ 553028 w 2731284"/>
              <a:gd name="connsiteY4" fmla="*/ 4403486 h 4406620"/>
              <a:gd name="connsiteX5" fmla="*/ 0 w 2731284"/>
              <a:gd name="connsiteY5" fmla="*/ 3850458 h 4406620"/>
              <a:gd name="connsiteX6" fmla="*/ 441574 w 2731284"/>
              <a:gd name="connsiteY6" fmla="*/ 3308666 h 4406620"/>
              <a:gd name="connsiteX7" fmla="*/ 531547 w 2731284"/>
              <a:gd name="connsiteY7" fmla="*/ 3299596 h 4406620"/>
              <a:gd name="connsiteX8" fmla="*/ 441574 w 2731284"/>
              <a:gd name="connsiteY8" fmla="*/ 3290526 h 4406620"/>
              <a:gd name="connsiteX9" fmla="*/ 0 w 2731284"/>
              <a:gd name="connsiteY9" fmla="*/ 2748733 h 4406620"/>
              <a:gd name="connsiteX10" fmla="*/ 441574 w 2731284"/>
              <a:gd name="connsiteY10" fmla="*/ 2206941 h 4406620"/>
              <a:gd name="connsiteX11" fmla="*/ 484304 w 2731284"/>
              <a:gd name="connsiteY11" fmla="*/ 2202633 h 4406620"/>
              <a:gd name="connsiteX12" fmla="*/ 441574 w 2731284"/>
              <a:gd name="connsiteY12" fmla="*/ 2198326 h 4406620"/>
              <a:gd name="connsiteX13" fmla="*/ 0 w 2731284"/>
              <a:gd name="connsiteY13" fmla="*/ 1656533 h 4406620"/>
              <a:gd name="connsiteX14" fmla="*/ 441574 w 2731284"/>
              <a:gd name="connsiteY14" fmla="*/ 1114741 h 4406620"/>
              <a:gd name="connsiteX15" fmla="*/ 531547 w 2731284"/>
              <a:gd name="connsiteY15" fmla="*/ 1105671 h 4406620"/>
              <a:gd name="connsiteX16" fmla="*/ 441574 w 2731284"/>
              <a:gd name="connsiteY16" fmla="*/ 1096601 h 4406620"/>
              <a:gd name="connsiteX17" fmla="*/ 0 w 2731284"/>
              <a:gd name="connsiteY17" fmla="*/ 554808 h 4406620"/>
              <a:gd name="connsiteX18" fmla="*/ 553028 w 2731284"/>
              <a:gd name="connsiteY18" fmla="*/ 1780 h 4406620"/>
              <a:gd name="connsiteX19" fmla="*/ 563838 w 2731284"/>
              <a:gd name="connsiteY19" fmla="*/ 2870 h 4406620"/>
              <a:gd name="connsiteX20" fmla="*/ 563838 w 2731284"/>
              <a:gd name="connsiteY20" fmla="*/ 0 h 4406620"/>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618 h 4404104"/>
              <a:gd name="connsiteX1" fmla="*/ 755456 w 2731284"/>
              <a:gd name="connsiteY1" fmla="*/ 10294 h 4404104"/>
              <a:gd name="connsiteX2" fmla="*/ 2731284 w 2731284"/>
              <a:gd name="connsiteY2" fmla="*/ 2199784 h 4404104"/>
              <a:gd name="connsiteX3" fmla="*/ 755456 w 2731284"/>
              <a:gd name="connsiteY3" fmla="*/ 4389274 h 4404104"/>
              <a:gd name="connsiteX4" fmla="*/ 553028 w 2731284"/>
              <a:gd name="connsiteY4" fmla="*/ 4404104 h 4404104"/>
              <a:gd name="connsiteX5" fmla="*/ 0 w 2731284"/>
              <a:gd name="connsiteY5" fmla="*/ 3851076 h 4404104"/>
              <a:gd name="connsiteX6" fmla="*/ 441574 w 2731284"/>
              <a:gd name="connsiteY6" fmla="*/ 3309284 h 4404104"/>
              <a:gd name="connsiteX7" fmla="*/ 531547 w 2731284"/>
              <a:gd name="connsiteY7" fmla="*/ 3300214 h 4404104"/>
              <a:gd name="connsiteX8" fmla="*/ 441574 w 2731284"/>
              <a:gd name="connsiteY8" fmla="*/ 3291144 h 4404104"/>
              <a:gd name="connsiteX9" fmla="*/ 0 w 2731284"/>
              <a:gd name="connsiteY9" fmla="*/ 2749351 h 4404104"/>
              <a:gd name="connsiteX10" fmla="*/ 441574 w 2731284"/>
              <a:gd name="connsiteY10" fmla="*/ 2207559 h 4404104"/>
              <a:gd name="connsiteX11" fmla="*/ 484304 w 2731284"/>
              <a:gd name="connsiteY11" fmla="*/ 2203251 h 4404104"/>
              <a:gd name="connsiteX12" fmla="*/ 441574 w 2731284"/>
              <a:gd name="connsiteY12" fmla="*/ 2198944 h 4404104"/>
              <a:gd name="connsiteX13" fmla="*/ 0 w 2731284"/>
              <a:gd name="connsiteY13" fmla="*/ 1657151 h 4404104"/>
              <a:gd name="connsiteX14" fmla="*/ 441574 w 2731284"/>
              <a:gd name="connsiteY14" fmla="*/ 1115359 h 4404104"/>
              <a:gd name="connsiteX15" fmla="*/ 531547 w 2731284"/>
              <a:gd name="connsiteY15" fmla="*/ 1106289 h 4404104"/>
              <a:gd name="connsiteX16" fmla="*/ 441574 w 2731284"/>
              <a:gd name="connsiteY16" fmla="*/ 1097219 h 4404104"/>
              <a:gd name="connsiteX17" fmla="*/ 0 w 2731284"/>
              <a:gd name="connsiteY17" fmla="*/ 555426 h 4404104"/>
              <a:gd name="connsiteX18" fmla="*/ 553028 w 2731284"/>
              <a:gd name="connsiteY18" fmla="*/ 2398 h 4404104"/>
              <a:gd name="connsiteX19" fmla="*/ 563838 w 2731284"/>
              <a:gd name="connsiteY19" fmla="*/ 3488 h 4404104"/>
              <a:gd name="connsiteX20" fmla="*/ 563838 w 2731284"/>
              <a:gd name="connsiteY20" fmla="*/ 618 h 4404104"/>
              <a:gd name="connsiteX0" fmla="*/ 652738 w 2731284"/>
              <a:gd name="connsiteY0" fmla="*/ 265 h 4419626"/>
              <a:gd name="connsiteX1" fmla="*/ 755456 w 2731284"/>
              <a:gd name="connsiteY1" fmla="*/ 25816 h 4419626"/>
              <a:gd name="connsiteX2" fmla="*/ 2731284 w 2731284"/>
              <a:gd name="connsiteY2" fmla="*/ 2215306 h 4419626"/>
              <a:gd name="connsiteX3" fmla="*/ 755456 w 2731284"/>
              <a:gd name="connsiteY3" fmla="*/ 4404796 h 4419626"/>
              <a:gd name="connsiteX4" fmla="*/ 553028 w 2731284"/>
              <a:gd name="connsiteY4" fmla="*/ 4419626 h 4419626"/>
              <a:gd name="connsiteX5" fmla="*/ 0 w 2731284"/>
              <a:gd name="connsiteY5" fmla="*/ 3866598 h 4419626"/>
              <a:gd name="connsiteX6" fmla="*/ 441574 w 2731284"/>
              <a:gd name="connsiteY6" fmla="*/ 3324806 h 4419626"/>
              <a:gd name="connsiteX7" fmla="*/ 531547 w 2731284"/>
              <a:gd name="connsiteY7" fmla="*/ 3315736 h 4419626"/>
              <a:gd name="connsiteX8" fmla="*/ 441574 w 2731284"/>
              <a:gd name="connsiteY8" fmla="*/ 3306666 h 4419626"/>
              <a:gd name="connsiteX9" fmla="*/ 0 w 2731284"/>
              <a:gd name="connsiteY9" fmla="*/ 2764873 h 4419626"/>
              <a:gd name="connsiteX10" fmla="*/ 441574 w 2731284"/>
              <a:gd name="connsiteY10" fmla="*/ 2223081 h 4419626"/>
              <a:gd name="connsiteX11" fmla="*/ 484304 w 2731284"/>
              <a:gd name="connsiteY11" fmla="*/ 2218773 h 4419626"/>
              <a:gd name="connsiteX12" fmla="*/ 441574 w 2731284"/>
              <a:gd name="connsiteY12" fmla="*/ 2214466 h 4419626"/>
              <a:gd name="connsiteX13" fmla="*/ 0 w 2731284"/>
              <a:gd name="connsiteY13" fmla="*/ 1672673 h 4419626"/>
              <a:gd name="connsiteX14" fmla="*/ 441574 w 2731284"/>
              <a:gd name="connsiteY14" fmla="*/ 1130881 h 4419626"/>
              <a:gd name="connsiteX15" fmla="*/ 531547 w 2731284"/>
              <a:gd name="connsiteY15" fmla="*/ 1121811 h 4419626"/>
              <a:gd name="connsiteX16" fmla="*/ 441574 w 2731284"/>
              <a:gd name="connsiteY16" fmla="*/ 1112741 h 4419626"/>
              <a:gd name="connsiteX17" fmla="*/ 0 w 2731284"/>
              <a:gd name="connsiteY17" fmla="*/ 570948 h 4419626"/>
              <a:gd name="connsiteX18" fmla="*/ 553028 w 2731284"/>
              <a:gd name="connsiteY18" fmla="*/ 17920 h 4419626"/>
              <a:gd name="connsiteX19" fmla="*/ 563838 w 2731284"/>
              <a:gd name="connsiteY19" fmla="*/ 19010 h 4419626"/>
              <a:gd name="connsiteX20" fmla="*/ 652738 w 2731284"/>
              <a:gd name="connsiteY20" fmla="*/ 265 h 4419626"/>
              <a:gd name="connsiteX0" fmla="*/ 563838 w 2731284"/>
              <a:gd name="connsiteY0" fmla="*/ 109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19" fmla="*/ 563838 w 2731284"/>
              <a:gd name="connsiteY19" fmla="*/ 1090 h 4401706"/>
              <a:gd name="connsiteX0" fmla="*/ 630513 w 2731284"/>
              <a:gd name="connsiteY0" fmla="*/ 0 h 4406966"/>
              <a:gd name="connsiteX1" fmla="*/ 755456 w 2731284"/>
              <a:gd name="connsiteY1" fmla="*/ 13156 h 4406966"/>
              <a:gd name="connsiteX2" fmla="*/ 2731284 w 2731284"/>
              <a:gd name="connsiteY2" fmla="*/ 2202646 h 4406966"/>
              <a:gd name="connsiteX3" fmla="*/ 755456 w 2731284"/>
              <a:gd name="connsiteY3" fmla="*/ 4392136 h 4406966"/>
              <a:gd name="connsiteX4" fmla="*/ 553028 w 2731284"/>
              <a:gd name="connsiteY4" fmla="*/ 4406966 h 4406966"/>
              <a:gd name="connsiteX5" fmla="*/ 0 w 2731284"/>
              <a:gd name="connsiteY5" fmla="*/ 3853938 h 4406966"/>
              <a:gd name="connsiteX6" fmla="*/ 441574 w 2731284"/>
              <a:gd name="connsiteY6" fmla="*/ 3312146 h 4406966"/>
              <a:gd name="connsiteX7" fmla="*/ 531547 w 2731284"/>
              <a:gd name="connsiteY7" fmla="*/ 3303076 h 4406966"/>
              <a:gd name="connsiteX8" fmla="*/ 441574 w 2731284"/>
              <a:gd name="connsiteY8" fmla="*/ 3294006 h 4406966"/>
              <a:gd name="connsiteX9" fmla="*/ 0 w 2731284"/>
              <a:gd name="connsiteY9" fmla="*/ 2752213 h 4406966"/>
              <a:gd name="connsiteX10" fmla="*/ 441574 w 2731284"/>
              <a:gd name="connsiteY10" fmla="*/ 2210421 h 4406966"/>
              <a:gd name="connsiteX11" fmla="*/ 484304 w 2731284"/>
              <a:gd name="connsiteY11" fmla="*/ 2206113 h 4406966"/>
              <a:gd name="connsiteX12" fmla="*/ 441574 w 2731284"/>
              <a:gd name="connsiteY12" fmla="*/ 2201806 h 4406966"/>
              <a:gd name="connsiteX13" fmla="*/ 0 w 2731284"/>
              <a:gd name="connsiteY13" fmla="*/ 1660013 h 4406966"/>
              <a:gd name="connsiteX14" fmla="*/ 441574 w 2731284"/>
              <a:gd name="connsiteY14" fmla="*/ 1118221 h 4406966"/>
              <a:gd name="connsiteX15" fmla="*/ 531547 w 2731284"/>
              <a:gd name="connsiteY15" fmla="*/ 1109151 h 4406966"/>
              <a:gd name="connsiteX16" fmla="*/ 441574 w 2731284"/>
              <a:gd name="connsiteY16" fmla="*/ 1100081 h 4406966"/>
              <a:gd name="connsiteX17" fmla="*/ 0 w 2731284"/>
              <a:gd name="connsiteY17" fmla="*/ 558288 h 4406966"/>
              <a:gd name="connsiteX18" fmla="*/ 553028 w 2731284"/>
              <a:gd name="connsiteY18" fmla="*/ 5260 h 4406966"/>
              <a:gd name="connsiteX19" fmla="*/ 630513 w 2731284"/>
              <a:gd name="connsiteY19" fmla="*/ 0 h 440696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3490"/>
              <a:gd name="connsiteX1" fmla="*/ 755456 w 2731284"/>
              <a:gd name="connsiteY1" fmla="*/ 7896 h 4403490"/>
              <a:gd name="connsiteX2" fmla="*/ 2731284 w 2731284"/>
              <a:gd name="connsiteY2" fmla="*/ 2197386 h 4403490"/>
              <a:gd name="connsiteX3" fmla="*/ 755456 w 2731284"/>
              <a:gd name="connsiteY3" fmla="*/ 4386876 h 4403490"/>
              <a:gd name="connsiteX4" fmla="*/ 553028 w 2731284"/>
              <a:gd name="connsiteY4" fmla="*/ 4401706 h 4403490"/>
              <a:gd name="connsiteX5" fmla="*/ 0 w 2731284"/>
              <a:gd name="connsiteY5" fmla="*/ 3848678 h 4403490"/>
              <a:gd name="connsiteX6" fmla="*/ 441574 w 2731284"/>
              <a:gd name="connsiteY6" fmla="*/ 3306886 h 4403490"/>
              <a:gd name="connsiteX7" fmla="*/ 531547 w 2731284"/>
              <a:gd name="connsiteY7" fmla="*/ 3297816 h 4403490"/>
              <a:gd name="connsiteX8" fmla="*/ 441574 w 2731284"/>
              <a:gd name="connsiteY8" fmla="*/ 3288746 h 4403490"/>
              <a:gd name="connsiteX9" fmla="*/ 0 w 2731284"/>
              <a:gd name="connsiteY9" fmla="*/ 2746953 h 4403490"/>
              <a:gd name="connsiteX10" fmla="*/ 441574 w 2731284"/>
              <a:gd name="connsiteY10" fmla="*/ 2205161 h 4403490"/>
              <a:gd name="connsiteX11" fmla="*/ 484304 w 2731284"/>
              <a:gd name="connsiteY11" fmla="*/ 2200853 h 4403490"/>
              <a:gd name="connsiteX12" fmla="*/ 441574 w 2731284"/>
              <a:gd name="connsiteY12" fmla="*/ 2196546 h 4403490"/>
              <a:gd name="connsiteX13" fmla="*/ 0 w 2731284"/>
              <a:gd name="connsiteY13" fmla="*/ 1654753 h 4403490"/>
              <a:gd name="connsiteX14" fmla="*/ 441574 w 2731284"/>
              <a:gd name="connsiteY14" fmla="*/ 1112961 h 4403490"/>
              <a:gd name="connsiteX15" fmla="*/ 531547 w 2731284"/>
              <a:gd name="connsiteY15" fmla="*/ 1103891 h 4403490"/>
              <a:gd name="connsiteX16" fmla="*/ 441574 w 2731284"/>
              <a:gd name="connsiteY16" fmla="*/ 1094821 h 4403490"/>
              <a:gd name="connsiteX17" fmla="*/ 0 w 2731284"/>
              <a:gd name="connsiteY17" fmla="*/ 553028 h 4403490"/>
              <a:gd name="connsiteX18" fmla="*/ 553028 w 2731284"/>
              <a:gd name="connsiteY18" fmla="*/ 0 h 4403490"/>
              <a:gd name="connsiteX0" fmla="*/ 553028 w 2731284"/>
              <a:gd name="connsiteY0" fmla="*/ 0 h 4403128"/>
              <a:gd name="connsiteX1" fmla="*/ 755456 w 2731284"/>
              <a:gd name="connsiteY1" fmla="*/ 7896 h 4403128"/>
              <a:gd name="connsiteX2" fmla="*/ 2731284 w 2731284"/>
              <a:gd name="connsiteY2" fmla="*/ 2197386 h 4403128"/>
              <a:gd name="connsiteX3" fmla="*/ 755456 w 2731284"/>
              <a:gd name="connsiteY3" fmla="*/ 4386876 h 4403128"/>
              <a:gd name="connsiteX4" fmla="*/ 553028 w 2731284"/>
              <a:gd name="connsiteY4" fmla="*/ 4401706 h 4403128"/>
              <a:gd name="connsiteX5" fmla="*/ 0 w 2731284"/>
              <a:gd name="connsiteY5" fmla="*/ 3848678 h 4403128"/>
              <a:gd name="connsiteX6" fmla="*/ 441574 w 2731284"/>
              <a:gd name="connsiteY6" fmla="*/ 3306886 h 4403128"/>
              <a:gd name="connsiteX7" fmla="*/ 531547 w 2731284"/>
              <a:gd name="connsiteY7" fmla="*/ 3297816 h 4403128"/>
              <a:gd name="connsiteX8" fmla="*/ 441574 w 2731284"/>
              <a:gd name="connsiteY8" fmla="*/ 3288746 h 4403128"/>
              <a:gd name="connsiteX9" fmla="*/ 0 w 2731284"/>
              <a:gd name="connsiteY9" fmla="*/ 2746953 h 4403128"/>
              <a:gd name="connsiteX10" fmla="*/ 441574 w 2731284"/>
              <a:gd name="connsiteY10" fmla="*/ 2205161 h 4403128"/>
              <a:gd name="connsiteX11" fmla="*/ 484304 w 2731284"/>
              <a:gd name="connsiteY11" fmla="*/ 2200853 h 4403128"/>
              <a:gd name="connsiteX12" fmla="*/ 441574 w 2731284"/>
              <a:gd name="connsiteY12" fmla="*/ 2196546 h 4403128"/>
              <a:gd name="connsiteX13" fmla="*/ 0 w 2731284"/>
              <a:gd name="connsiteY13" fmla="*/ 1654753 h 4403128"/>
              <a:gd name="connsiteX14" fmla="*/ 441574 w 2731284"/>
              <a:gd name="connsiteY14" fmla="*/ 1112961 h 4403128"/>
              <a:gd name="connsiteX15" fmla="*/ 531547 w 2731284"/>
              <a:gd name="connsiteY15" fmla="*/ 1103891 h 4403128"/>
              <a:gd name="connsiteX16" fmla="*/ 441574 w 2731284"/>
              <a:gd name="connsiteY16" fmla="*/ 1094821 h 4403128"/>
              <a:gd name="connsiteX17" fmla="*/ 0 w 2731284"/>
              <a:gd name="connsiteY17" fmla="*/ 553028 h 4403128"/>
              <a:gd name="connsiteX18" fmla="*/ 553028 w 2731284"/>
              <a:gd name="connsiteY18" fmla="*/ 0 h 4403128"/>
              <a:gd name="connsiteX0" fmla="*/ 553028 w 2731284"/>
              <a:gd name="connsiteY0" fmla="*/ 0 h 4403128"/>
              <a:gd name="connsiteX1" fmla="*/ 755456 w 2731284"/>
              <a:gd name="connsiteY1" fmla="*/ 7896 h 4403128"/>
              <a:gd name="connsiteX2" fmla="*/ 2731284 w 2731284"/>
              <a:gd name="connsiteY2" fmla="*/ 2197386 h 4403128"/>
              <a:gd name="connsiteX3" fmla="*/ 755456 w 2731284"/>
              <a:gd name="connsiteY3" fmla="*/ 4386876 h 4403128"/>
              <a:gd name="connsiteX4" fmla="*/ 553028 w 2731284"/>
              <a:gd name="connsiteY4" fmla="*/ 4401706 h 4403128"/>
              <a:gd name="connsiteX5" fmla="*/ 0 w 2731284"/>
              <a:gd name="connsiteY5" fmla="*/ 3848678 h 4403128"/>
              <a:gd name="connsiteX6" fmla="*/ 441574 w 2731284"/>
              <a:gd name="connsiteY6" fmla="*/ 3306886 h 4403128"/>
              <a:gd name="connsiteX7" fmla="*/ 531547 w 2731284"/>
              <a:gd name="connsiteY7" fmla="*/ 3297816 h 4403128"/>
              <a:gd name="connsiteX8" fmla="*/ 441574 w 2731284"/>
              <a:gd name="connsiteY8" fmla="*/ 3288746 h 4403128"/>
              <a:gd name="connsiteX9" fmla="*/ 0 w 2731284"/>
              <a:gd name="connsiteY9" fmla="*/ 2746953 h 4403128"/>
              <a:gd name="connsiteX10" fmla="*/ 441574 w 2731284"/>
              <a:gd name="connsiteY10" fmla="*/ 2205161 h 4403128"/>
              <a:gd name="connsiteX11" fmla="*/ 484304 w 2731284"/>
              <a:gd name="connsiteY11" fmla="*/ 2200853 h 4403128"/>
              <a:gd name="connsiteX12" fmla="*/ 441574 w 2731284"/>
              <a:gd name="connsiteY12" fmla="*/ 2196546 h 4403128"/>
              <a:gd name="connsiteX13" fmla="*/ 0 w 2731284"/>
              <a:gd name="connsiteY13" fmla="*/ 1654753 h 4403128"/>
              <a:gd name="connsiteX14" fmla="*/ 441574 w 2731284"/>
              <a:gd name="connsiteY14" fmla="*/ 1112961 h 4403128"/>
              <a:gd name="connsiteX15" fmla="*/ 531547 w 2731284"/>
              <a:gd name="connsiteY15" fmla="*/ 1103891 h 4403128"/>
              <a:gd name="connsiteX16" fmla="*/ 441574 w 2731284"/>
              <a:gd name="connsiteY16" fmla="*/ 1094821 h 4403128"/>
              <a:gd name="connsiteX17" fmla="*/ 0 w 2731284"/>
              <a:gd name="connsiteY17" fmla="*/ 553028 h 4403128"/>
              <a:gd name="connsiteX18" fmla="*/ 553028 w 2731284"/>
              <a:gd name="connsiteY18" fmla="*/ 0 h 440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31284" h="4403128">
                <a:moveTo>
                  <a:pt x="553028" y="0"/>
                </a:moveTo>
                <a:cubicBezTo>
                  <a:pt x="620504" y="2632"/>
                  <a:pt x="668930" y="-1086"/>
                  <a:pt x="755456" y="7896"/>
                </a:cubicBezTo>
                <a:cubicBezTo>
                  <a:pt x="1865250" y="120601"/>
                  <a:pt x="2731284" y="1057857"/>
                  <a:pt x="2731284" y="2197386"/>
                </a:cubicBezTo>
                <a:cubicBezTo>
                  <a:pt x="2731284" y="3336916"/>
                  <a:pt x="1865250" y="4274171"/>
                  <a:pt x="755456" y="4386876"/>
                </a:cubicBezTo>
                <a:cubicBezTo>
                  <a:pt x="643530" y="4398169"/>
                  <a:pt x="619171" y="4406603"/>
                  <a:pt x="553028" y="4401706"/>
                </a:cubicBezTo>
                <a:cubicBezTo>
                  <a:pt x="247599" y="4401706"/>
                  <a:pt x="0" y="4154107"/>
                  <a:pt x="0" y="3848678"/>
                </a:cubicBezTo>
                <a:cubicBezTo>
                  <a:pt x="0" y="3581428"/>
                  <a:pt x="189568" y="3358453"/>
                  <a:pt x="441574" y="3306886"/>
                </a:cubicBezTo>
                <a:lnTo>
                  <a:pt x="531547" y="3297816"/>
                </a:lnTo>
                <a:lnTo>
                  <a:pt x="441574" y="3288746"/>
                </a:lnTo>
                <a:cubicBezTo>
                  <a:pt x="189568" y="3237178"/>
                  <a:pt x="0" y="3014204"/>
                  <a:pt x="0" y="2746953"/>
                </a:cubicBezTo>
                <a:cubicBezTo>
                  <a:pt x="0" y="2479703"/>
                  <a:pt x="189568" y="2256728"/>
                  <a:pt x="441574" y="2205161"/>
                </a:cubicBezTo>
                <a:lnTo>
                  <a:pt x="484304" y="2200853"/>
                </a:lnTo>
                <a:lnTo>
                  <a:pt x="441574" y="2196546"/>
                </a:lnTo>
                <a:cubicBezTo>
                  <a:pt x="189568" y="2144978"/>
                  <a:pt x="0" y="1922003"/>
                  <a:pt x="0" y="1654753"/>
                </a:cubicBezTo>
                <a:cubicBezTo>
                  <a:pt x="0" y="1387503"/>
                  <a:pt x="189568" y="1164529"/>
                  <a:pt x="441574" y="1112961"/>
                </a:cubicBezTo>
                <a:lnTo>
                  <a:pt x="531547" y="1103891"/>
                </a:lnTo>
                <a:lnTo>
                  <a:pt x="441574" y="1094821"/>
                </a:lnTo>
                <a:cubicBezTo>
                  <a:pt x="189568" y="1043253"/>
                  <a:pt x="0" y="820279"/>
                  <a:pt x="0" y="553028"/>
                </a:cubicBezTo>
                <a:cubicBezTo>
                  <a:pt x="0" y="247599"/>
                  <a:pt x="247599" y="0"/>
                  <a:pt x="553028" y="0"/>
                </a:cubicBezTo>
                <a:close/>
              </a:path>
            </a:pathLst>
          </a:custGeom>
          <a:solidFill>
            <a:srgbClr val="2CD5C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FI"/>
          </a:p>
        </p:txBody>
      </p:sp>
      <p:sp>
        <p:nvSpPr>
          <p:cNvPr id="5" name="Picture Placeholder 5">
            <a:extLst>
              <a:ext uri="{FF2B5EF4-FFF2-40B4-BE49-F238E27FC236}">
                <a16:creationId xmlns:a16="http://schemas.microsoft.com/office/drawing/2014/main" id="{77E84C23-4572-2D03-27B3-5FE6955D92D2}"/>
              </a:ext>
            </a:extLst>
          </p:cNvPr>
          <p:cNvSpPr>
            <a:spLocks noGrp="1"/>
          </p:cNvSpPr>
          <p:nvPr>
            <p:ph type="pic" sz="quarter" idx="12"/>
          </p:nvPr>
        </p:nvSpPr>
        <p:spPr>
          <a:xfrm>
            <a:off x="5955019" y="207567"/>
            <a:ext cx="2916725" cy="4702079"/>
          </a:xfrm>
          <a:custGeom>
            <a:avLst/>
            <a:gdLst>
              <a:gd name="connsiteX0" fmla="*/ 522261 w 2731284"/>
              <a:gd name="connsiteY0" fmla="*/ 0 h 4403128"/>
              <a:gd name="connsiteX1" fmla="*/ 542603 w 2731284"/>
              <a:gd name="connsiteY1" fmla="*/ 1024 h 4403128"/>
              <a:gd name="connsiteX2" fmla="*/ 552757 w 2731284"/>
              <a:gd name="connsiteY2" fmla="*/ 0 h 4403128"/>
              <a:gd name="connsiteX3" fmla="*/ 583158 w 2731284"/>
              <a:gd name="connsiteY3" fmla="*/ 3065 h 4403128"/>
              <a:gd name="connsiteX4" fmla="*/ 748121 w 2731284"/>
              <a:gd name="connsiteY4" fmla="*/ 11367 h 4403128"/>
              <a:gd name="connsiteX5" fmla="*/ 2731284 w 2731284"/>
              <a:gd name="connsiteY5" fmla="*/ 2201564 h 4403128"/>
              <a:gd name="connsiteX6" fmla="*/ 748121 w 2731284"/>
              <a:gd name="connsiteY6" fmla="*/ 4391762 h 4403128"/>
              <a:gd name="connsiteX7" fmla="*/ 556416 w 2731284"/>
              <a:gd name="connsiteY7" fmla="*/ 4401409 h 4403128"/>
              <a:gd name="connsiteX8" fmla="*/ 552757 w 2731284"/>
              <a:gd name="connsiteY8" fmla="*/ 4401778 h 4403128"/>
              <a:gd name="connsiteX9" fmla="*/ 551535 w 2731284"/>
              <a:gd name="connsiteY9" fmla="*/ 4401655 h 4403128"/>
              <a:gd name="connsiteX10" fmla="*/ 522261 w 2731284"/>
              <a:gd name="connsiteY10" fmla="*/ 4403128 h 4403128"/>
              <a:gd name="connsiteX11" fmla="*/ 512966 w 2731284"/>
              <a:gd name="connsiteY11" fmla="*/ 4402660 h 4403128"/>
              <a:gd name="connsiteX12" fmla="*/ 512966 w 2731284"/>
              <a:gd name="connsiteY12" fmla="*/ 4397767 h 4403128"/>
              <a:gd name="connsiteX13" fmla="*/ 441357 w 2731284"/>
              <a:gd name="connsiteY13" fmla="*/ 4390548 h 4403128"/>
              <a:gd name="connsiteX14" fmla="*/ 0 w 2731284"/>
              <a:gd name="connsiteY14" fmla="*/ 3849021 h 4403128"/>
              <a:gd name="connsiteX15" fmla="*/ 441357 w 2731284"/>
              <a:gd name="connsiteY15" fmla="*/ 3307494 h 4403128"/>
              <a:gd name="connsiteX16" fmla="*/ 512966 w 2731284"/>
              <a:gd name="connsiteY16" fmla="*/ 3300275 h 4403128"/>
              <a:gd name="connsiteX17" fmla="*/ 512966 w 2731284"/>
              <a:gd name="connsiteY17" fmla="*/ 3299013 h 4403128"/>
              <a:gd name="connsiteX18" fmla="*/ 441357 w 2731284"/>
              <a:gd name="connsiteY18" fmla="*/ 3291794 h 4403128"/>
              <a:gd name="connsiteX19" fmla="*/ 0 w 2731284"/>
              <a:gd name="connsiteY19" fmla="*/ 2750267 h 4403128"/>
              <a:gd name="connsiteX20" fmla="*/ 441357 w 2731284"/>
              <a:gd name="connsiteY20" fmla="*/ 2208740 h 4403128"/>
              <a:gd name="connsiteX21" fmla="*/ 512966 w 2731284"/>
              <a:gd name="connsiteY21" fmla="*/ 2201521 h 4403128"/>
              <a:gd name="connsiteX22" fmla="*/ 512966 w 2731284"/>
              <a:gd name="connsiteY22" fmla="*/ 2200258 h 4403128"/>
              <a:gd name="connsiteX23" fmla="*/ 441357 w 2731284"/>
              <a:gd name="connsiteY23" fmla="*/ 2193039 h 4403128"/>
              <a:gd name="connsiteX24" fmla="*/ 0 w 2731284"/>
              <a:gd name="connsiteY24" fmla="*/ 1651512 h 4403128"/>
              <a:gd name="connsiteX25" fmla="*/ 441357 w 2731284"/>
              <a:gd name="connsiteY25" fmla="*/ 1109985 h 4403128"/>
              <a:gd name="connsiteX26" fmla="*/ 512966 w 2731284"/>
              <a:gd name="connsiteY26" fmla="*/ 1102767 h 4403128"/>
              <a:gd name="connsiteX27" fmla="*/ 512966 w 2731284"/>
              <a:gd name="connsiteY27" fmla="*/ 1101503 h 4403128"/>
              <a:gd name="connsiteX28" fmla="*/ 441357 w 2731284"/>
              <a:gd name="connsiteY28" fmla="*/ 1094284 h 4403128"/>
              <a:gd name="connsiteX29" fmla="*/ 0 w 2731284"/>
              <a:gd name="connsiteY29" fmla="*/ 552757 h 4403128"/>
              <a:gd name="connsiteX30" fmla="*/ 441357 w 2731284"/>
              <a:gd name="connsiteY30" fmla="*/ 11230 h 4403128"/>
              <a:gd name="connsiteX31" fmla="*/ 512966 w 2731284"/>
              <a:gd name="connsiteY31" fmla="*/ 4012 h 4403128"/>
              <a:gd name="connsiteX32" fmla="*/ 512966 w 2731284"/>
              <a:gd name="connsiteY32" fmla="*/ 468 h 440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31284" h="4403128">
                <a:moveTo>
                  <a:pt x="522261" y="0"/>
                </a:moveTo>
                <a:lnTo>
                  <a:pt x="542603" y="1024"/>
                </a:lnTo>
                <a:lnTo>
                  <a:pt x="552757" y="0"/>
                </a:lnTo>
                <a:lnTo>
                  <a:pt x="583158" y="3065"/>
                </a:lnTo>
                <a:lnTo>
                  <a:pt x="748121" y="11367"/>
                </a:lnTo>
                <a:cubicBezTo>
                  <a:pt x="1862035" y="124109"/>
                  <a:pt x="2731284" y="1061667"/>
                  <a:pt x="2731284" y="2201564"/>
                </a:cubicBezTo>
                <a:cubicBezTo>
                  <a:pt x="2731284" y="3341461"/>
                  <a:pt x="1862035" y="4279020"/>
                  <a:pt x="748121" y="4391762"/>
                </a:cubicBezTo>
                <a:lnTo>
                  <a:pt x="556416" y="4401409"/>
                </a:lnTo>
                <a:lnTo>
                  <a:pt x="552757" y="4401778"/>
                </a:lnTo>
                <a:lnTo>
                  <a:pt x="551535" y="4401655"/>
                </a:lnTo>
                <a:lnTo>
                  <a:pt x="522261" y="4403128"/>
                </a:lnTo>
                <a:lnTo>
                  <a:pt x="512966" y="4402660"/>
                </a:lnTo>
                <a:lnTo>
                  <a:pt x="512966" y="4397767"/>
                </a:lnTo>
                <a:lnTo>
                  <a:pt x="441357" y="4390548"/>
                </a:lnTo>
                <a:cubicBezTo>
                  <a:pt x="189475" y="4339006"/>
                  <a:pt x="0" y="4116140"/>
                  <a:pt x="0" y="3849021"/>
                </a:cubicBezTo>
                <a:cubicBezTo>
                  <a:pt x="0" y="3581902"/>
                  <a:pt x="189475" y="3359037"/>
                  <a:pt x="441357" y="3307494"/>
                </a:cubicBezTo>
                <a:lnTo>
                  <a:pt x="512966" y="3300275"/>
                </a:lnTo>
                <a:lnTo>
                  <a:pt x="512966" y="3299013"/>
                </a:lnTo>
                <a:lnTo>
                  <a:pt x="441357" y="3291794"/>
                </a:lnTo>
                <a:cubicBezTo>
                  <a:pt x="189475" y="3240251"/>
                  <a:pt x="0" y="3017386"/>
                  <a:pt x="0" y="2750267"/>
                </a:cubicBezTo>
                <a:cubicBezTo>
                  <a:pt x="0" y="2483148"/>
                  <a:pt x="189475" y="2260283"/>
                  <a:pt x="441357" y="2208740"/>
                </a:cubicBezTo>
                <a:lnTo>
                  <a:pt x="512966" y="2201521"/>
                </a:lnTo>
                <a:lnTo>
                  <a:pt x="512966" y="2200258"/>
                </a:lnTo>
                <a:lnTo>
                  <a:pt x="441357" y="2193039"/>
                </a:lnTo>
                <a:cubicBezTo>
                  <a:pt x="189475" y="2141497"/>
                  <a:pt x="0" y="1918631"/>
                  <a:pt x="0" y="1651512"/>
                </a:cubicBezTo>
                <a:cubicBezTo>
                  <a:pt x="0" y="1384393"/>
                  <a:pt x="189475" y="1161528"/>
                  <a:pt x="441357" y="1109985"/>
                </a:cubicBezTo>
                <a:lnTo>
                  <a:pt x="512966" y="1102767"/>
                </a:lnTo>
                <a:lnTo>
                  <a:pt x="512966" y="1101503"/>
                </a:lnTo>
                <a:lnTo>
                  <a:pt x="441357" y="1094284"/>
                </a:lnTo>
                <a:cubicBezTo>
                  <a:pt x="189475" y="1042742"/>
                  <a:pt x="0" y="819877"/>
                  <a:pt x="0" y="552757"/>
                </a:cubicBezTo>
                <a:cubicBezTo>
                  <a:pt x="0" y="285638"/>
                  <a:pt x="189475" y="62773"/>
                  <a:pt x="441357" y="11230"/>
                </a:cubicBezTo>
                <a:lnTo>
                  <a:pt x="512966" y="4012"/>
                </a:lnTo>
                <a:lnTo>
                  <a:pt x="512966" y="468"/>
                </a:lnTo>
                <a:close/>
              </a:path>
            </a:pathLst>
          </a:custGeom>
          <a:solidFill>
            <a:srgbClr val="8031A7"/>
          </a:solidFill>
        </p:spPr>
        <p:txBody>
          <a:bodyPr wrap="square">
            <a:noAutofit/>
          </a:bodyPr>
          <a:lstStyle>
            <a:lvl1pPr>
              <a:defRPr>
                <a:solidFill>
                  <a:schemeClr val="bg1"/>
                </a:solidFill>
              </a:defRPr>
            </a:lvl1pPr>
          </a:lstStyle>
          <a:p>
            <a:r>
              <a:rPr lang="fi-FI" dirty="0"/>
              <a:t>Lisää kuva napsauttamalla kuvaketta</a:t>
            </a:r>
            <a:endParaRPr lang="en-FI" dirty="0"/>
          </a:p>
        </p:txBody>
      </p:sp>
    </p:spTree>
    <p:extLst>
      <p:ext uri="{BB962C8B-B14F-4D97-AF65-F5344CB8AC3E}">
        <p14:creationId xmlns:p14="http://schemas.microsoft.com/office/powerpoint/2010/main" val="578171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Otsikkodia 2">
    <p:bg>
      <p:bgPr>
        <a:solidFill>
          <a:srgbClr val="8031A7"/>
        </a:solidFill>
        <a:effectLst/>
      </p:bgPr>
    </p:bg>
    <p:spTree>
      <p:nvGrpSpPr>
        <p:cNvPr id="1" name=""/>
        <p:cNvGrpSpPr/>
        <p:nvPr/>
      </p:nvGrpSpPr>
      <p:grpSpPr>
        <a:xfrm>
          <a:off x="0" y="0"/>
          <a:ext cx="0" cy="0"/>
          <a:chOff x="0" y="0"/>
          <a:chExt cx="0" cy="0"/>
        </a:xfrm>
      </p:grpSpPr>
      <p:sp>
        <p:nvSpPr>
          <p:cNvPr id="10" name="Freeform 4">
            <a:extLst>
              <a:ext uri="{FF2B5EF4-FFF2-40B4-BE49-F238E27FC236}">
                <a16:creationId xmlns:a16="http://schemas.microsoft.com/office/drawing/2014/main" id="{56816C43-3294-C80F-4773-3B965C5FC58A}"/>
              </a:ext>
            </a:extLst>
          </p:cNvPr>
          <p:cNvSpPr/>
          <p:nvPr userDrawn="1"/>
        </p:nvSpPr>
        <p:spPr>
          <a:xfrm>
            <a:off x="4794852" y="199111"/>
            <a:ext cx="2748650" cy="4736823"/>
          </a:xfrm>
          <a:custGeom>
            <a:avLst/>
            <a:gdLst>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644619 w 2731284"/>
              <a:gd name="connsiteY4" fmla="*/ 4394253 h 4403486"/>
              <a:gd name="connsiteX5" fmla="*/ 553028 w 2731284"/>
              <a:gd name="connsiteY5" fmla="*/ 4403486 h 4403486"/>
              <a:gd name="connsiteX6" fmla="*/ 0 w 2731284"/>
              <a:gd name="connsiteY6" fmla="*/ 3850458 h 4403486"/>
              <a:gd name="connsiteX7" fmla="*/ 441574 w 2731284"/>
              <a:gd name="connsiteY7" fmla="*/ 3308666 h 4403486"/>
              <a:gd name="connsiteX8" fmla="*/ 531547 w 2731284"/>
              <a:gd name="connsiteY8" fmla="*/ 3299596 h 4403486"/>
              <a:gd name="connsiteX9" fmla="*/ 441574 w 2731284"/>
              <a:gd name="connsiteY9" fmla="*/ 3290526 h 4403486"/>
              <a:gd name="connsiteX10" fmla="*/ 0 w 2731284"/>
              <a:gd name="connsiteY10" fmla="*/ 2748733 h 4403486"/>
              <a:gd name="connsiteX11" fmla="*/ 441574 w 2731284"/>
              <a:gd name="connsiteY11" fmla="*/ 2206941 h 4403486"/>
              <a:gd name="connsiteX12" fmla="*/ 484304 w 2731284"/>
              <a:gd name="connsiteY12" fmla="*/ 2202633 h 4403486"/>
              <a:gd name="connsiteX13" fmla="*/ 441574 w 2731284"/>
              <a:gd name="connsiteY13" fmla="*/ 2198326 h 4403486"/>
              <a:gd name="connsiteX14" fmla="*/ 0 w 2731284"/>
              <a:gd name="connsiteY14" fmla="*/ 1656533 h 4403486"/>
              <a:gd name="connsiteX15" fmla="*/ 441574 w 2731284"/>
              <a:gd name="connsiteY15" fmla="*/ 1114741 h 4403486"/>
              <a:gd name="connsiteX16" fmla="*/ 531547 w 2731284"/>
              <a:gd name="connsiteY16" fmla="*/ 1105671 h 4403486"/>
              <a:gd name="connsiteX17" fmla="*/ 441574 w 2731284"/>
              <a:gd name="connsiteY17" fmla="*/ 1096601 h 4403486"/>
              <a:gd name="connsiteX18" fmla="*/ 0 w 2731284"/>
              <a:gd name="connsiteY18" fmla="*/ 554808 h 4403486"/>
              <a:gd name="connsiteX19" fmla="*/ 553028 w 2731284"/>
              <a:gd name="connsiteY19" fmla="*/ 1780 h 4403486"/>
              <a:gd name="connsiteX20" fmla="*/ 563838 w 2731284"/>
              <a:gd name="connsiteY20" fmla="*/ 2870 h 4403486"/>
              <a:gd name="connsiteX0" fmla="*/ 563838 w 2731284"/>
              <a:gd name="connsiteY0" fmla="*/ 0 h 4412138"/>
              <a:gd name="connsiteX1" fmla="*/ 755456 w 2731284"/>
              <a:gd name="connsiteY1" fmla="*/ 9676 h 4412138"/>
              <a:gd name="connsiteX2" fmla="*/ 2731284 w 2731284"/>
              <a:gd name="connsiteY2" fmla="*/ 2199166 h 4412138"/>
              <a:gd name="connsiteX3" fmla="*/ 755456 w 2731284"/>
              <a:gd name="connsiteY3" fmla="*/ 4388656 h 4412138"/>
              <a:gd name="connsiteX4" fmla="*/ 648109 w 2731284"/>
              <a:gd name="connsiteY4" fmla="*/ 4411704 h 4412138"/>
              <a:gd name="connsiteX5" fmla="*/ 553028 w 2731284"/>
              <a:gd name="connsiteY5" fmla="*/ 4403486 h 4412138"/>
              <a:gd name="connsiteX6" fmla="*/ 0 w 2731284"/>
              <a:gd name="connsiteY6" fmla="*/ 3850458 h 4412138"/>
              <a:gd name="connsiteX7" fmla="*/ 441574 w 2731284"/>
              <a:gd name="connsiteY7" fmla="*/ 3308666 h 4412138"/>
              <a:gd name="connsiteX8" fmla="*/ 531547 w 2731284"/>
              <a:gd name="connsiteY8" fmla="*/ 3299596 h 4412138"/>
              <a:gd name="connsiteX9" fmla="*/ 441574 w 2731284"/>
              <a:gd name="connsiteY9" fmla="*/ 3290526 h 4412138"/>
              <a:gd name="connsiteX10" fmla="*/ 0 w 2731284"/>
              <a:gd name="connsiteY10" fmla="*/ 2748733 h 4412138"/>
              <a:gd name="connsiteX11" fmla="*/ 441574 w 2731284"/>
              <a:gd name="connsiteY11" fmla="*/ 2206941 h 4412138"/>
              <a:gd name="connsiteX12" fmla="*/ 484304 w 2731284"/>
              <a:gd name="connsiteY12" fmla="*/ 2202633 h 4412138"/>
              <a:gd name="connsiteX13" fmla="*/ 441574 w 2731284"/>
              <a:gd name="connsiteY13" fmla="*/ 2198326 h 4412138"/>
              <a:gd name="connsiteX14" fmla="*/ 0 w 2731284"/>
              <a:gd name="connsiteY14" fmla="*/ 1656533 h 4412138"/>
              <a:gd name="connsiteX15" fmla="*/ 441574 w 2731284"/>
              <a:gd name="connsiteY15" fmla="*/ 1114741 h 4412138"/>
              <a:gd name="connsiteX16" fmla="*/ 531547 w 2731284"/>
              <a:gd name="connsiteY16" fmla="*/ 1105671 h 4412138"/>
              <a:gd name="connsiteX17" fmla="*/ 441574 w 2731284"/>
              <a:gd name="connsiteY17" fmla="*/ 1096601 h 4412138"/>
              <a:gd name="connsiteX18" fmla="*/ 0 w 2731284"/>
              <a:gd name="connsiteY18" fmla="*/ 554808 h 4412138"/>
              <a:gd name="connsiteX19" fmla="*/ 553028 w 2731284"/>
              <a:gd name="connsiteY19" fmla="*/ 1780 h 4412138"/>
              <a:gd name="connsiteX20" fmla="*/ 563838 w 2731284"/>
              <a:gd name="connsiteY20" fmla="*/ 2870 h 4412138"/>
              <a:gd name="connsiteX21" fmla="*/ 563838 w 2731284"/>
              <a:gd name="connsiteY21" fmla="*/ 0 h 4412138"/>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0 h 4404466"/>
              <a:gd name="connsiteX1" fmla="*/ 755456 w 2731284"/>
              <a:gd name="connsiteY1" fmla="*/ 9676 h 4404466"/>
              <a:gd name="connsiteX2" fmla="*/ 2731284 w 2731284"/>
              <a:gd name="connsiteY2" fmla="*/ 2199166 h 4404466"/>
              <a:gd name="connsiteX3" fmla="*/ 755456 w 2731284"/>
              <a:gd name="connsiteY3" fmla="*/ 4388656 h 4404466"/>
              <a:gd name="connsiteX4" fmla="*/ 553028 w 2731284"/>
              <a:gd name="connsiteY4" fmla="*/ 4403486 h 4404466"/>
              <a:gd name="connsiteX5" fmla="*/ 0 w 2731284"/>
              <a:gd name="connsiteY5" fmla="*/ 3850458 h 4404466"/>
              <a:gd name="connsiteX6" fmla="*/ 441574 w 2731284"/>
              <a:gd name="connsiteY6" fmla="*/ 3308666 h 4404466"/>
              <a:gd name="connsiteX7" fmla="*/ 531547 w 2731284"/>
              <a:gd name="connsiteY7" fmla="*/ 3299596 h 4404466"/>
              <a:gd name="connsiteX8" fmla="*/ 441574 w 2731284"/>
              <a:gd name="connsiteY8" fmla="*/ 3290526 h 4404466"/>
              <a:gd name="connsiteX9" fmla="*/ 0 w 2731284"/>
              <a:gd name="connsiteY9" fmla="*/ 2748733 h 4404466"/>
              <a:gd name="connsiteX10" fmla="*/ 441574 w 2731284"/>
              <a:gd name="connsiteY10" fmla="*/ 2206941 h 4404466"/>
              <a:gd name="connsiteX11" fmla="*/ 484304 w 2731284"/>
              <a:gd name="connsiteY11" fmla="*/ 2202633 h 4404466"/>
              <a:gd name="connsiteX12" fmla="*/ 441574 w 2731284"/>
              <a:gd name="connsiteY12" fmla="*/ 2198326 h 4404466"/>
              <a:gd name="connsiteX13" fmla="*/ 0 w 2731284"/>
              <a:gd name="connsiteY13" fmla="*/ 1656533 h 4404466"/>
              <a:gd name="connsiteX14" fmla="*/ 441574 w 2731284"/>
              <a:gd name="connsiteY14" fmla="*/ 1114741 h 4404466"/>
              <a:gd name="connsiteX15" fmla="*/ 531547 w 2731284"/>
              <a:gd name="connsiteY15" fmla="*/ 1105671 h 4404466"/>
              <a:gd name="connsiteX16" fmla="*/ 441574 w 2731284"/>
              <a:gd name="connsiteY16" fmla="*/ 1096601 h 4404466"/>
              <a:gd name="connsiteX17" fmla="*/ 0 w 2731284"/>
              <a:gd name="connsiteY17" fmla="*/ 554808 h 4404466"/>
              <a:gd name="connsiteX18" fmla="*/ 553028 w 2731284"/>
              <a:gd name="connsiteY18" fmla="*/ 1780 h 4404466"/>
              <a:gd name="connsiteX19" fmla="*/ 563838 w 2731284"/>
              <a:gd name="connsiteY19" fmla="*/ 2870 h 4404466"/>
              <a:gd name="connsiteX20" fmla="*/ 563838 w 2731284"/>
              <a:gd name="connsiteY20" fmla="*/ 0 h 4404466"/>
              <a:gd name="connsiteX0" fmla="*/ 563838 w 2731284"/>
              <a:gd name="connsiteY0" fmla="*/ 0 h 4405270"/>
              <a:gd name="connsiteX1" fmla="*/ 755456 w 2731284"/>
              <a:gd name="connsiteY1" fmla="*/ 9676 h 4405270"/>
              <a:gd name="connsiteX2" fmla="*/ 2731284 w 2731284"/>
              <a:gd name="connsiteY2" fmla="*/ 2199166 h 4405270"/>
              <a:gd name="connsiteX3" fmla="*/ 755456 w 2731284"/>
              <a:gd name="connsiteY3" fmla="*/ 4388656 h 4405270"/>
              <a:gd name="connsiteX4" fmla="*/ 553028 w 2731284"/>
              <a:gd name="connsiteY4" fmla="*/ 4403486 h 4405270"/>
              <a:gd name="connsiteX5" fmla="*/ 0 w 2731284"/>
              <a:gd name="connsiteY5" fmla="*/ 3850458 h 4405270"/>
              <a:gd name="connsiteX6" fmla="*/ 441574 w 2731284"/>
              <a:gd name="connsiteY6" fmla="*/ 3308666 h 4405270"/>
              <a:gd name="connsiteX7" fmla="*/ 531547 w 2731284"/>
              <a:gd name="connsiteY7" fmla="*/ 3299596 h 4405270"/>
              <a:gd name="connsiteX8" fmla="*/ 441574 w 2731284"/>
              <a:gd name="connsiteY8" fmla="*/ 3290526 h 4405270"/>
              <a:gd name="connsiteX9" fmla="*/ 0 w 2731284"/>
              <a:gd name="connsiteY9" fmla="*/ 2748733 h 4405270"/>
              <a:gd name="connsiteX10" fmla="*/ 441574 w 2731284"/>
              <a:gd name="connsiteY10" fmla="*/ 2206941 h 4405270"/>
              <a:gd name="connsiteX11" fmla="*/ 484304 w 2731284"/>
              <a:gd name="connsiteY11" fmla="*/ 2202633 h 4405270"/>
              <a:gd name="connsiteX12" fmla="*/ 441574 w 2731284"/>
              <a:gd name="connsiteY12" fmla="*/ 2198326 h 4405270"/>
              <a:gd name="connsiteX13" fmla="*/ 0 w 2731284"/>
              <a:gd name="connsiteY13" fmla="*/ 1656533 h 4405270"/>
              <a:gd name="connsiteX14" fmla="*/ 441574 w 2731284"/>
              <a:gd name="connsiteY14" fmla="*/ 1114741 h 4405270"/>
              <a:gd name="connsiteX15" fmla="*/ 531547 w 2731284"/>
              <a:gd name="connsiteY15" fmla="*/ 1105671 h 4405270"/>
              <a:gd name="connsiteX16" fmla="*/ 441574 w 2731284"/>
              <a:gd name="connsiteY16" fmla="*/ 1096601 h 4405270"/>
              <a:gd name="connsiteX17" fmla="*/ 0 w 2731284"/>
              <a:gd name="connsiteY17" fmla="*/ 554808 h 4405270"/>
              <a:gd name="connsiteX18" fmla="*/ 553028 w 2731284"/>
              <a:gd name="connsiteY18" fmla="*/ 1780 h 4405270"/>
              <a:gd name="connsiteX19" fmla="*/ 563838 w 2731284"/>
              <a:gd name="connsiteY19" fmla="*/ 2870 h 4405270"/>
              <a:gd name="connsiteX20" fmla="*/ 563838 w 2731284"/>
              <a:gd name="connsiteY20" fmla="*/ 0 h 4405270"/>
              <a:gd name="connsiteX0" fmla="*/ 563838 w 2731284"/>
              <a:gd name="connsiteY0" fmla="*/ 0 h 4406620"/>
              <a:gd name="connsiteX1" fmla="*/ 755456 w 2731284"/>
              <a:gd name="connsiteY1" fmla="*/ 9676 h 4406620"/>
              <a:gd name="connsiteX2" fmla="*/ 2731284 w 2731284"/>
              <a:gd name="connsiteY2" fmla="*/ 2199166 h 4406620"/>
              <a:gd name="connsiteX3" fmla="*/ 755456 w 2731284"/>
              <a:gd name="connsiteY3" fmla="*/ 4388656 h 4406620"/>
              <a:gd name="connsiteX4" fmla="*/ 553028 w 2731284"/>
              <a:gd name="connsiteY4" fmla="*/ 4403486 h 4406620"/>
              <a:gd name="connsiteX5" fmla="*/ 0 w 2731284"/>
              <a:gd name="connsiteY5" fmla="*/ 3850458 h 4406620"/>
              <a:gd name="connsiteX6" fmla="*/ 441574 w 2731284"/>
              <a:gd name="connsiteY6" fmla="*/ 3308666 h 4406620"/>
              <a:gd name="connsiteX7" fmla="*/ 531547 w 2731284"/>
              <a:gd name="connsiteY7" fmla="*/ 3299596 h 4406620"/>
              <a:gd name="connsiteX8" fmla="*/ 441574 w 2731284"/>
              <a:gd name="connsiteY8" fmla="*/ 3290526 h 4406620"/>
              <a:gd name="connsiteX9" fmla="*/ 0 w 2731284"/>
              <a:gd name="connsiteY9" fmla="*/ 2748733 h 4406620"/>
              <a:gd name="connsiteX10" fmla="*/ 441574 w 2731284"/>
              <a:gd name="connsiteY10" fmla="*/ 2206941 h 4406620"/>
              <a:gd name="connsiteX11" fmla="*/ 484304 w 2731284"/>
              <a:gd name="connsiteY11" fmla="*/ 2202633 h 4406620"/>
              <a:gd name="connsiteX12" fmla="*/ 441574 w 2731284"/>
              <a:gd name="connsiteY12" fmla="*/ 2198326 h 4406620"/>
              <a:gd name="connsiteX13" fmla="*/ 0 w 2731284"/>
              <a:gd name="connsiteY13" fmla="*/ 1656533 h 4406620"/>
              <a:gd name="connsiteX14" fmla="*/ 441574 w 2731284"/>
              <a:gd name="connsiteY14" fmla="*/ 1114741 h 4406620"/>
              <a:gd name="connsiteX15" fmla="*/ 531547 w 2731284"/>
              <a:gd name="connsiteY15" fmla="*/ 1105671 h 4406620"/>
              <a:gd name="connsiteX16" fmla="*/ 441574 w 2731284"/>
              <a:gd name="connsiteY16" fmla="*/ 1096601 h 4406620"/>
              <a:gd name="connsiteX17" fmla="*/ 0 w 2731284"/>
              <a:gd name="connsiteY17" fmla="*/ 554808 h 4406620"/>
              <a:gd name="connsiteX18" fmla="*/ 553028 w 2731284"/>
              <a:gd name="connsiteY18" fmla="*/ 1780 h 4406620"/>
              <a:gd name="connsiteX19" fmla="*/ 563838 w 2731284"/>
              <a:gd name="connsiteY19" fmla="*/ 2870 h 4406620"/>
              <a:gd name="connsiteX20" fmla="*/ 563838 w 2731284"/>
              <a:gd name="connsiteY20" fmla="*/ 0 h 4406620"/>
              <a:gd name="connsiteX0" fmla="*/ 563838 w 2731284"/>
              <a:gd name="connsiteY0" fmla="*/ 0 h 4407178"/>
              <a:gd name="connsiteX1" fmla="*/ 755456 w 2731284"/>
              <a:gd name="connsiteY1" fmla="*/ 9676 h 4407178"/>
              <a:gd name="connsiteX2" fmla="*/ 2731284 w 2731284"/>
              <a:gd name="connsiteY2" fmla="*/ 2199166 h 4407178"/>
              <a:gd name="connsiteX3" fmla="*/ 755456 w 2731284"/>
              <a:gd name="connsiteY3" fmla="*/ 4388656 h 4407178"/>
              <a:gd name="connsiteX4" fmla="*/ 553028 w 2731284"/>
              <a:gd name="connsiteY4" fmla="*/ 4403486 h 4407178"/>
              <a:gd name="connsiteX5" fmla="*/ 0 w 2731284"/>
              <a:gd name="connsiteY5" fmla="*/ 3850458 h 4407178"/>
              <a:gd name="connsiteX6" fmla="*/ 441574 w 2731284"/>
              <a:gd name="connsiteY6" fmla="*/ 3308666 h 4407178"/>
              <a:gd name="connsiteX7" fmla="*/ 531547 w 2731284"/>
              <a:gd name="connsiteY7" fmla="*/ 3299596 h 4407178"/>
              <a:gd name="connsiteX8" fmla="*/ 441574 w 2731284"/>
              <a:gd name="connsiteY8" fmla="*/ 3290526 h 4407178"/>
              <a:gd name="connsiteX9" fmla="*/ 0 w 2731284"/>
              <a:gd name="connsiteY9" fmla="*/ 2748733 h 4407178"/>
              <a:gd name="connsiteX10" fmla="*/ 441574 w 2731284"/>
              <a:gd name="connsiteY10" fmla="*/ 2206941 h 4407178"/>
              <a:gd name="connsiteX11" fmla="*/ 484304 w 2731284"/>
              <a:gd name="connsiteY11" fmla="*/ 2202633 h 4407178"/>
              <a:gd name="connsiteX12" fmla="*/ 441574 w 2731284"/>
              <a:gd name="connsiteY12" fmla="*/ 2198326 h 4407178"/>
              <a:gd name="connsiteX13" fmla="*/ 0 w 2731284"/>
              <a:gd name="connsiteY13" fmla="*/ 1656533 h 4407178"/>
              <a:gd name="connsiteX14" fmla="*/ 441574 w 2731284"/>
              <a:gd name="connsiteY14" fmla="*/ 1114741 h 4407178"/>
              <a:gd name="connsiteX15" fmla="*/ 531547 w 2731284"/>
              <a:gd name="connsiteY15" fmla="*/ 1105671 h 4407178"/>
              <a:gd name="connsiteX16" fmla="*/ 441574 w 2731284"/>
              <a:gd name="connsiteY16" fmla="*/ 1096601 h 4407178"/>
              <a:gd name="connsiteX17" fmla="*/ 0 w 2731284"/>
              <a:gd name="connsiteY17" fmla="*/ 554808 h 4407178"/>
              <a:gd name="connsiteX18" fmla="*/ 553028 w 2731284"/>
              <a:gd name="connsiteY18" fmla="*/ 1780 h 4407178"/>
              <a:gd name="connsiteX19" fmla="*/ 563838 w 2731284"/>
              <a:gd name="connsiteY19" fmla="*/ 2870 h 4407178"/>
              <a:gd name="connsiteX20" fmla="*/ 563838 w 2731284"/>
              <a:gd name="connsiteY20" fmla="*/ 0 h 4407178"/>
              <a:gd name="connsiteX0" fmla="*/ 563838 w 2731284"/>
              <a:gd name="connsiteY0" fmla="*/ 0 h 4406620"/>
              <a:gd name="connsiteX1" fmla="*/ 755456 w 2731284"/>
              <a:gd name="connsiteY1" fmla="*/ 9676 h 4406620"/>
              <a:gd name="connsiteX2" fmla="*/ 2731284 w 2731284"/>
              <a:gd name="connsiteY2" fmla="*/ 2199166 h 4406620"/>
              <a:gd name="connsiteX3" fmla="*/ 755456 w 2731284"/>
              <a:gd name="connsiteY3" fmla="*/ 4388656 h 4406620"/>
              <a:gd name="connsiteX4" fmla="*/ 553028 w 2731284"/>
              <a:gd name="connsiteY4" fmla="*/ 4403486 h 4406620"/>
              <a:gd name="connsiteX5" fmla="*/ 0 w 2731284"/>
              <a:gd name="connsiteY5" fmla="*/ 3850458 h 4406620"/>
              <a:gd name="connsiteX6" fmla="*/ 441574 w 2731284"/>
              <a:gd name="connsiteY6" fmla="*/ 3308666 h 4406620"/>
              <a:gd name="connsiteX7" fmla="*/ 531547 w 2731284"/>
              <a:gd name="connsiteY7" fmla="*/ 3299596 h 4406620"/>
              <a:gd name="connsiteX8" fmla="*/ 441574 w 2731284"/>
              <a:gd name="connsiteY8" fmla="*/ 3290526 h 4406620"/>
              <a:gd name="connsiteX9" fmla="*/ 0 w 2731284"/>
              <a:gd name="connsiteY9" fmla="*/ 2748733 h 4406620"/>
              <a:gd name="connsiteX10" fmla="*/ 441574 w 2731284"/>
              <a:gd name="connsiteY10" fmla="*/ 2206941 h 4406620"/>
              <a:gd name="connsiteX11" fmla="*/ 484304 w 2731284"/>
              <a:gd name="connsiteY11" fmla="*/ 2202633 h 4406620"/>
              <a:gd name="connsiteX12" fmla="*/ 441574 w 2731284"/>
              <a:gd name="connsiteY12" fmla="*/ 2198326 h 4406620"/>
              <a:gd name="connsiteX13" fmla="*/ 0 w 2731284"/>
              <a:gd name="connsiteY13" fmla="*/ 1656533 h 4406620"/>
              <a:gd name="connsiteX14" fmla="*/ 441574 w 2731284"/>
              <a:gd name="connsiteY14" fmla="*/ 1114741 h 4406620"/>
              <a:gd name="connsiteX15" fmla="*/ 531547 w 2731284"/>
              <a:gd name="connsiteY15" fmla="*/ 1105671 h 4406620"/>
              <a:gd name="connsiteX16" fmla="*/ 441574 w 2731284"/>
              <a:gd name="connsiteY16" fmla="*/ 1096601 h 4406620"/>
              <a:gd name="connsiteX17" fmla="*/ 0 w 2731284"/>
              <a:gd name="connsiteY17" fmla="*/ 554808 h 4406620"/>
              <a:gd name="connsiteX18" fmla="*/ 553028 w 2731284"/>
              <a:gd name="connsiteY18" fmla="*/ 1780 h 4406620"/>
              <a:gd name="connsiteX19" fmla="*/ 563838 w 2731284"/>
              <a:gd name="connsiteY19" fmla="*/ 2870 h 4406620"/>
              <a:gd name="connsiteX20" fmla="*/ 563838 w 2731284"/>
              <a:gd name="connsiteY20" fmla="*/ 0 h 4406620"/>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618 h 4404104"/>
              <a:gd name="connsiteX1" fmla="*/ 755456 w 2731284"/>
              <a:gd name="connsiteY1" fmla="*/ 10294 h 4404104"/>
              <a:gd name="connsiteX2" fmla="*/ 2731284 w 2731284"/>
              <a:gd name="connsiteY2" fmla="*/ 2199784 h 4404104"/>
              <a:gd name="connsiteX3" fmla="*/ 755456 w 2731284"/>
              <a:gd name="connsiteY3" fmla="*/ 4389274 h 4404104"/>
              <a:gd name="connsiteX4" fmla="*/ 553028 w 2731284"/>
              <a:gd name="connsiteY4" fmla="*/ 4404104 h 4404104"/>
              <a:gd name="connsiteX5" fmla="*/ 0 w 2731284"/>
              <a:gd name="connsiteY5" fmla="*/ 3851076 h 4404104"/>
              <a:gd name="connsiteX6" fmla="*/ 441574 w 2731284"/>
              <a:gd name="connsiteY6" fmla="*/ 3309284 h 4404104"/>
              <a:gd name="connsiteX7" fmla="*/ 531547 w 2731284"/>
              <a:gd name="connsiteY7" fmla="*/ 3300214 h 4404104"/>
              <a:gd name="connsiteX8" fmla="*/ 441574 w 2731284"/>
              <a:gd name="connsiteY8" fmla="*/ 3291144 h 4404104"/>
              <a:gd name="connsiteX9" fmla="*/ 0 w 2731284"/>
              <a:gd name="connsiteY9" fmla="*/ 2749351 h 4404104"/>
              <a:gd name="connsiteX10" fmla="*/ 441574 w 2731284"/>
              <a:gd name="connsiteY10" fmla="*/ 2207559 h 4404104"/>
              <a:gd name="connsiteX11" fmla="*/ 484304 w 2731284"/>
              <a:gd name="connsiteY11" fmla="*/ 2203251 h 4404104"/>
              <a:gd name="connsiteX12" fmla="*/ 441574 w 2731284"/>
              <a:gd name="connsiteY12" fmla="*/ 2198944 h 4404104"/>
              <a:gd name="connsiteX13" fmla="*/ 0 w 2731284"/>
              <a:gd name="connsiteY13" fmla="*/ 1657151 h 4404104"/>
              <a:gd name="connsiteX14" fmla="*/ 441574 w 2731284"/>
              <a:gd name="connsiteY14" fmla="*/ 1115359 h 4404104"/>
              <a:gd name="connsiteX15" fmla="*/ 531547 w 2731284"/>
              <a:gd name="connsiteY15" fmla="*/ 1106289 h 4404104"/>
              <a:gd name="connsiteX16" fmla="*/ 441574 w 2731284"/>
              <a:gd name="connsiteY16" fmla="*/ 1097219 h 4404104"/>
              <a:gd name="connsiteX17" fmla="*/ 0 w 2731284"/>
              <a:gd name="connsiteY17" fmla="*/ 555426 h 4404104"/>
              <a:gd name="connsiteX18" fmla="*/ 553028 w 2731284"/>
              <a:gd name="connsiteY18" fmla="*/ 2398 h 4404104"/>
              <a:gd name="connsiteX19" fmla="*/ 563838 w 2731284"/>
              <a:gd name="connsiteY19" fmla="*/ 3488 h 4404104"/>
              <a:gd name="connsiteX20" fmla="*/ 563838 w 2731284"/>
              <a:gd name="connsiteY20" fmla="*/ 618 h 4404104"/>
              <a:gd name="connsiteX0" fmla="*/ 652738 w 2731284"/>
              <a:gd name="connsiteY0" fmla="*/ 265 h 4419626"/>
              <a:gd name="connsiteX1" fmla="*/ 755456 w 2731284"/>
              <a:gd name="connsiteY1" fmla="*/ 25816 h 4419626"/>
              <a:gd name="connsiteX2" fmla="*/ 2731284 w 2731284"/>
              <a:gd name="connsiteY2" fmla="*/ 2215306 h 4419626"/>
              <a:gd name="connsiteX3" fmla="*/ 755456 w 2731284"/>
              <a:gd name="connsiteY3" fmla="*/ 4404796 h 4419626"/>
              <a:gd name="connsiteX4" fmla="*/ 553028 w 2731284"/>
              <a:gd name="connsiteY4" fmla="*/ 4419626 h 4419626"/>
              <a:gd name="connsiteX5" fmla="*/ 0 w 2731284"/>
              <a:gd name="connsiteY5" fmla="*/ 3866598 h 4419626"/>
              <a:gd name="connsiteX6" fmla="*/ 441574 w 2731284"/>
              <a:gd name="connsiteY6" fmla="*/ 3324806 h 4419626"/>
              <a:gd name="connsiteX7" fmla="*/ 531547 w 2731284"/>
              <a:gd name="connsiteY7" fmla="*/ 3315736 h 4419626"/>
              <a:gd name="connsiteX8" fmla="*/ 441574 w 2731284"/>
              <a:gd name="connsiteY8" fmla="*/ 3306666 h 4419626"/>
              <a:gd name="connsiteX9" fmla="*/ 0 w 2731284"/>
              <a:gd name="connsiteY9" fmla="*/ 2764873 h 4419626"/>
              <a:gd name="connsiteX10" fmla="*/ 441574 w 2731284"/>
              <a:gd name="connsiteY10" fmla="*/ 2223081 h 4419626"/>
              <a:gd name="connsiteX11" fmla="*/ 484304 w 2731284"/>
              <a:gd name="connsiteY11" fmla="*/ 2218773 h 4419626"/>
              <a:gd name="connsiteX12" fmla="*/ 441574 w 2731284"/>
              <a:gd name="connsiteY12" fmla="*/ 2214466 h 4419626"/>
              <a:gd name="connsiteX13" fmla="*/ 0 w 2731284"/>
              <a:gd name="connsiteY13" fmla="*/ 1672673 h 4419626"/>
              <a:gd name="connsiteX14" fmla="*/ 441574 w 2731284"/>
              <a:gd name="connsiteY14" fmla="*/ 1130881 h 4419626"/>
              <a:gd name="connsiteX15" fmla="*/ 531547 w 2731284"/>
              <a:gd name="connsiteY15" fmla="*/ 1121811 h 4419626"/>
              <a:gd name="connsiteX16" fmla="*/ 441574 w 2731284"/>
              <a:gd name="connsiteY16" fmla="*/ 1112741 h 4419626"/>
              <a:gd name="connsiteX17" fmla="*/ 0 w 2731284"/>
              <a:gd name="connsiteY17" fmla="*/ 570948 h 4419626"/>
              <a:gd name="connsiteX18" fmla="*/ 553028 w 2731284"/>
              <a:gd name="connsiteY18" fmla="*/ 17920 h 4419626"/>
              <a:gd name="connsiteX19" fmla="*/ 563838 w 2731284"/>
              <a:gd name="connsiteY19" fmla="*/ 19010 h 4419626"/>
              <a:gd name="connsiteX20" fmla="*/ 652738 w 2731284"/>
              <a:gd name="connsiteY20" fmla="*/ 265 h 4419626"/>
              <a:gd name="connsiteX0" fmla="*/ 563838 w 2731284"/>
              <a:gd name="connsiteY0" fmla="*/ 109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19" fmla="*/ 563838 w 2731284"/>
              <a:gd name="connsiteY19" fmla="*/ 1090 h 4401706"/>
              <a:gd name="connsiteX0" fmla="*/ 630513 w 2731284"/>
              <a:gd name="connsiteY0" fmla="*/ 0 h 4406966"/>
              <a:gd name="connsiteX1" fmla="*/ 755456 w 2731284"/>
              <a:gd name="connsiteY1" fmla="*/ 13156 h 4406966"/>
              <a:gd name="connsiteX2" fmla="*/ 2731284 w 2731284"/>
              <a:gd name="connsiteY2" fmla="*/ 2202646 h 4406966"/>
              <a:gd name="connsiteX3" fmla="*/ 755456 w 2731284"/>
              <a:gd name="connsiteY3" fmla="*/ 4392136 h 4406966"/>
              <a:gd name="connsiteX4" fmla="*/ 553028 w 2731284"/>
              <a:gd name="connsiteY4" fmla="*/ 4406966 h 4406966"/>
              <a:gd name="connsiteX5" fmla="*/ 0 w 2731284"/>
              <a:gd name="connsiteY5" fmla="*/ 3853938 h 4406966"/>
              <a:gd name="connsiteX6" fmla="*/ 441574 w 2731284"/>
              <a:gd name="connsiteY6" fmla="*/ 3312146 h 4406966"/>
              <a:gd name="connsiteX7" fmla="*/ 531547 w 2731284"/>
              <a:gd name="connsiteY7" fmla="*/ 3303076 h 4406966"/>
              <a:gd name="connsiteX8" fmla="*/ 441574 w 2731284"/>
              <a:gd name="connsiteY8" fmla="*/ 3294006 h 4406966"/>
              <a:gd name="connsiteX9" fmla="*/ 0 w 2731284"/>
              <a:gd name="connsiteY9" fmla="*/ 2752213 h 4406966"/>
              <a:gd name="connsiteX10" fmla="*/ 441574 w 2731284"/>
              <a:gd name="connsiteY10" fmla="*/ 2210421 h 4406966"/>
              <a:gd name="connsiteX11" fmla="*/ 484304 w 2731284"/>
              <a:gd name="connsiteY11" fmla="*/ 2206113 h 4406966"/>
              <a:gd name="connsiteX12" fmla="*/ 441574 w 2731284"/>
              <a:gd name="connsiteY12" fmla="*/ 2201806 h 4406966"/>
              <a:gd name="connsiteX13" fmla="*/ 0 w 2731284"/>
              <a:gd name="connsiteY13" fmla="*/ 1660013 h 4406966"/>
              <a:gd name="connsiteX14" fmla="*/ 441574 w 2731284"/>
              <a:gd name="connsiteY14" fmla="*/ 1118221 h 4406966"/>
              <a:gd name="connsiteX15" fmla="*/ 531547 w 2731284"/>
              <a:gd name="connsiteY15" fmla="*/ 1109151 h 4406966"/>
              <a:gd name="connsiteX16" fmla="*/ 441574 w 2731284"/>
              <a:gd name="connsiteY16" fmla="*/ 1100081 h 4406966"/>
              <a:gd name="connsiteX17" fmla="*/ 0 w 2731284"/>
              <a:gd name="connsiteY17" fmla="*/ 558288 h 4406966"/>
              <a:gd name="connsiteX18" fmla="*/ 553028 w 2731284"/>
              <a:gd name="connsiteY18" fmla="*/ 5260 h 4406966"/>
              <a:gd name="connsiteX19" fmla="*/ 630513 w 2731284"/>
              <a:gd name="connsiteY19" fmla="*/ 0 h 440696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3490"/>
              <a:gd name="connsiteX1" fmla="*/ 755456 w 2731284"/>
              <a:gd name="connsiteY1" fmla="*/ 7896 h 4403490"/>
              <a:gd name="connsiteX2" fmla="*/ 2731284 w 2731284"/>
              <a:gd name="connsiteY2" fmla="*/ 2197386 h 4403490"/>
              <a:gd name="connsiteX3" fmla="*/ 755456 w 2731284"/>
              <a:gd name="connsiteY3" fmla="*/ 4386876 h 4403490"/>
              <a:gd name="connsiteX4" fmla="*/ 553028 w 2731284"/>
              <a:gd name="connsiteY4" fmla="*/ 4401706 h 4403490"/>
              <a:gd name="connsiteX5" fmla="*/ 0 w 2731284"/>
              <a:gd name="connsiteY5" fmla="*/ 3848678 h 4403490"/>
              <a:gd name="connsiteX6" fmla="*/ 441574 w 2731284"/>
              <a:gd name="connsiteY6" fmla="*/ 3306886 h 4403490"/>
              <a:gd name="connsiteX7" fmla="*/ 531547 w 2731284"/>
              <a:gd name="connsiteY7" fmla="*/ 3297816 h 4403490"/>
              <a:gd name="connsiteX8" fmla="*/ 441574 w 2731284"/>
              <a:gd name="connsiteY8" fmla="*/ 3288746 h 4403490"/>
              <a:gd name="connsiteX9" fmla="*/ 0 w 2731284"/>
              <a:gd name="connsiteY9" fmla="*/ 2746953 h 4403490"/>
              <a:gd name="connsiteX10" fmla="*/ 441574 w 2731284"/>
              <a:gd name="connsiteY10" fmla="*/ 2205161 h 4403490"/>
              <a:gd name="connsiteX11" fmla="*/ 484304 w 2731284"/>
              <a:gd name="connsiteY11" fmla="*/ 2200853 h 4403490"/>
              <a:gd name="connsiteX12" fmla="*/ 441574 w 2731284"/>
              <a:gd name="connsiteY12" fmla="*/ 2196546 h 4403490"/>
              <a:gd name="connsiteX13" fmla="*/ 0 w 2731284"/>
              <a:gd name="connsiteY13" fmla="*/ 1654753 h 4403490"/>
              <a:gd name="connsiteX14" fmla="*/ 441574 w 2731284"/>
              <a:gd name="connsiteY14" fmla="*/ 1112961 h 4403490"/>
              <a:gd name="connsiteX15" fmla="*/ 531547 w 2731284"/>
              <a:gd name="connsiteY15" fmla="*/ 1103891 h 4403490"/>
              <a:gd name="connsiteX16" fmla="*/ 441574 w 2731284"/>
              <a:gd name="connsiteY16" fmla="*/ 1094821 h 4403490"/>
              <a:gd name="connsiteX17" fmla="*/ 0 w 2731284"/>
              <a:gd name="connsiteY17" fmla="*/ 553028 h 4403490"/>
              <a:gd name="connsiteX18" fmla="*/ 553028 w 2731284"/>
              <a:gd name="connsiteY18" fmla="*/ 0 h 4403490"/>
              <a:gd name="connsiteX0" fmla="*/ 553028 w 2731284"/>
              <a:gd name="connsiteY0" fmla="*/ 0 h 4403128"/>
              <a:gd name="connsiteX1" fmla="*/ 755456 w 2731284"/>
              <a:gd name="connsiteY1" fmla="*/ 7896 h 4403128"/>
              <a:gd name="connsiteX2" fmla="*/ 2731284 w 2731284"/>
              <a:gd name="connsiteY2" fmla="*/ 2197386 h 4403128"/>
              <a:gd name="connsiteX3" fmla="*/ 755456 w 2731284"/>
              <a:gd name="connsiteY3" fmla="*/ 4386876 h 4403128"/>
              <a:gd name="connsiteX4" fmla="*/ 553028 w 2731284"/>
              <a:gd name="connsiteY4" fmla="*/ 4401706 h 4403128"/>
              <a:gd name="connsiteX5" fmla="*/ 0 w 2731284"/>
              <a:gd name="connsiteY5" fmla="*/ 3848678 h 4403128"/>
              <a:gd name="connsiteX6" fmla="*/ 441574 w 2731284"/>
              <a:gd name="connsiteY6" fmla="*/ 3306886 h 4403128"/>
              <a:gd name="connsiteX7" fmla="*/ 531547 w 2731284"/>
              <a:gd name="connsiteY7" fmla="*/ 3297816 h 4403128"/>
              <a:gd name="connsiteX8" fmla="*/ 441574 w 2731284"/>
              <a:gd name="connsiteY8" fmla="*/ 3288746 h 4403128"/>
              <a:gd name="connsiteX9" fmla="*/ 0 w 2731284"/>
              <a:gd name="connsiteY9" fmla="*/ 2746953 h 4403128"/>
              <a:gd name="connsiteX10" fmla="*/ 441574 w 2731284"/>
              <a:gd name="connsiteY10" fmla="*/ 2205161 h 4403128"/>
              <a:gd name="connsiteX11" fmla="*/ 484304 w 2731284"/>
              <a:gd name="connsiteY11" fmla="*/ 2200853 h 4403128"/>
              <a:gd name="connsiteX12" fmla="*/ 441574 w 2731284"/>
              <a:gd name="connsiteY12" fmla="*/ 2196546 h 4403128"/>
              <a:gd name="connsiteX13" fmla="*/ 0 w 2731284"/>
              <a:gd name="connsiteY13" fmla="*/ 1654753 h 4403128"/>
              <a:gd name="connsiteX14" fmla="*/ 441574 w 2731284"/>
              <a:gd name="connsiteY14" fmla="*/ 1112961 h 4403128"/>
              <a:gd name="connsiteX15" fmla="*/ 531547 w 2731284"/>
              <a:gd name="connsiteY15" fmla="*/ 1103891 h 4403128"/>
              <a:gd name="connsiteX16" fmla="*/ 441574 w 2731284"/>
              <a:gd name="connsiteY16" fmla="*/ 1094821 h 4403128"/>
              <a:gd name="connsiteX17" fmla="*/ 0 w 2731284"/>
              <a:gd name="connsiteY17" fmla="*/ 553028 h 4403128"/>
              <a:gd name="connsiteX18" fmla="*/ 553028 w 2731284"/>
              <a:gd name="connsiteY18" fmla="*/ 0 h 4403128"/>
              <a:gd name="connsiteX0" fmla="*/ 553028 w 2731284"/>
              <a:gd name="connsiteY0" fmla="*/ 0 h 4403128"/>
              <a:gd name="connsiteX1" fmla="*/ 755456 w 2731284"/>
              <a:gd name="connsiteY1" fmla="*/ 7896 h 4403128"/>
              <a:gd name="connsiteX2" fmla="*/ 2731284 w 2731284"/>
              <a:gd name="connsiteY2" fmla="*/ 2197386 h 4403128"/>
              <a:gd name="connsiteX3" fmla="*/ 755456 w 2731284"/>
              <a:gd name="connsiteY3" fmla="*/ 4386876 h 4403128"/>
              <a:gd name="connsiteX4" fmla="*/ 553028 w 2731284"/>
              <a:gd name="connsiteY4" fmla="*/ 4401706 h 4403128"/>
              <a:gd name="connsiteX5" fmla="*/ 0 w 2731284"/>
              <a:gd name="connsiteY5" fmla="*/ 3848678 h 4403128"/>
              <a:gd name="connsiteX6" fmla="*/ 441574 w 2731284"/>
              <a:gd name="connsiteY6" fmla="*/ 3306886 h 4403128"/>
              <a:gd name="connsiteX7" fmla="*/ 531547 w 2731284"/>
              <a:gd name="connsiteY7" fmla="*/ 3297816 h 4403128"/>
              <a:gd name="connsiteX8" fmla="*/ 441574 w 2731284"/>
              <a:gd name="connsiteY8" fmla="*/ 3288746 h 4403128"/>
              <a:gd name="connsiteX9" fmla="*/ 0 w 2731284"/>
              <a:gd name="connsiteY9" fmla="*/ 2746953 h 4403128"/>
              <a:gd name="connsiteX10" fmla="*/ 441574 w 2731284"/>
              <a:gd name="connsiteY10" fmla="*/ 2205161 h 4403128"/>
              <a:gd name="connsiteX11" fmla="*/ 484304 w 2731284"/>
              <a:gd name="connsiteY11" fmla="*/ 2200853 h 4403128"/>
              <a:gd name="connsiteX12" fmla="*/ 441574 w 2731284"/>
              <a:gd name="connsiteY12" fmla="*/ 2196546 h 4403128"/>
              <a:gd name="connsiteX13" fmla="*/ 0 w 2731284"/>
              <a:gd name="connsiteY13" fmla="*/ 1654753 h 4403128"/>
              <a:gd name="connsiteX14" fmla="*/ 441574 w 2731284"/>
              <a:gd name="connsiteY14" fmla="*/ 1112961 h 4403128"/>
              <a:gd name="connsiteX15" fmla="*/ 531547 w 2731284"/>
              <a:gd name="connsiteY15" fmla="*/ 1103891 h 4403128"/>
              <a:gd name="connsiteX16" fmla="*/ 441574 w 2731284"/>
              <a:gd name="connsiteY16" fmla="*/ 1094821 h 4403128"/>
              <a:gd name="connsiteX17" fmla="*/ 0 w 2731284"/>
              <a:gd name="connsiteY17" fmla="*/ 553028 h 4403128"/>
              <a:gd name="connsiteX18" fmla="*/ 553028 w 2731284"/>
              <a:gd name="connsiteY18" fmla="*/ 0 h 440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31284" h="4403128">
                <a:moveTo>
                  <a:pt x="553028" y="0"/>
                </a:moveTo>
                <a:cubicBezTo>
                  <a:pt x="620504" y="2632"/>
                  <a:pt x="668930" y="-1086"/>
                  <a:pt x="755456" y="7896"/>
                </a:cubicBezTo>
                <a:cubicBezTo>
                  <a:pt x="1865250" y="120601"/>
                  <a:pt x="2731284" y="1057857"/>
                  <a:pt x="2731284" y="2197386"/>
                </a:cubicBezTo>
                <a:cubicBezTo>
                  <a:pt x="2731284" y="3336916"/>
                  <a:pt x="1865250" y="4274171"/>
                  <a:pt x="755456" y="4386876"/>
                </a:cubicBezTo>
                <a:cubicBezTo>
                  <a:pt x="643530" y="4398169"/>
                  <a:pt x="619171" y="4406603"/>
                  <a:pt x="553028" y="4401706"/>
                </a:cubicBezTo>
                <a:cubicBezTo>
                  <a:pt x="247599" y="4401706"/>
                  <a:pt x="0" y="4154107"/>
                  <a:pt x="0" y="3848678"/>
                </a:cubicBezTo>
                <a:cubicBezTo>
                  <a:pt x="0" y="3581428"/>
                  <a:pt x="189568" y="3358453"/>
                  <a:pt x="441574" y="3306886"/>
                </a:cubicBezTo>
                <a:lnTo>
                  <a:pt x="531547" y="3297816"/>
                </a:lnTo>
                <a:lnTo>
                  <a:pt x="441574" y="3288746"/>
                </a:lnTo>
                <a:cubicBezTo>
                  <a:pt x="189568" y="3237178"/>
                  <a:pt x="0" y="3014204"/>
                  <a:pt x="0" y="2746953"/>
                </a:cubicBezTo>
                <a:cubicBezTo>
                  <a:pt x="0" y="2479703"/>
                  <a:pt x="189568" y="2256728"/>
                  <a:pt x="441574" y="2205161"/>
                </a:cubicBezTo>
                <a:lnTo>
                  <a:pt x="484304" y="2200853"/>
                </a:lnTo>
                <a:lnTo>
                  <a:pt x="441574" y="2196546"/>
                </a:lnTo>
                <a:cubicBezTo>
                  <a:pt x="189568" y="2144978"/>
                  <a:pt x="0" y="1922003"/>
                  <a:pt x="0" y="1654753"/>
                </a:cubicBezTo>
                <a:cubicBezTo>
                  <a:pt x="0" y="1387503"/>
                  <a:pt x="189568" y="1164529"/>
                  <a:pt x="441574" y="1112961"/>
                </a:cubicBezTo>
                <a:lnTo>
                  <a:pt x="531547" y="1103891"/>
                </a:lnTo>
                <a:lnTo>
                  <a:pt x="441574" y="1094821"/>
                </a:lnTo>
                <a:cubicBezTo>
                  <a:pt x="189568" y="1043253"/>
                  <a:pt x="0" y="820279"/>
                  <a:pt x="0" y="553028"/>
                </a:cubicBezTo>
                <a:cubicBezTo>
                  <a:pt x="0" y="247599"/>
                  <a:pt x="247599" y="0"/>
                  <a:pt x="553028"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FI"/>
          </a:p>
        </p:txBody>
      </p:sp>
      <p:sp>
        <p:nvSpPr>
          <p:cNvPr id="9" name="Freeform 4">
            <a:extLst>
              <a:ext uri="{FF2B5EF4-FFF2-40B4-BE49-F238E27FC236}">
                <a16:creationId xmlns:a16="http://schemas.microsoft.com/office/drawing/2014/main" id="{51DBB822-0207-7F94-0B00-18A1F4784632}"/>
              </a:ext>
            </a:extLst>
          </p:cNvPr>
          <p:cNvSpPr/>
          <p:nvPr userDrawn="1"/>
        </p:nvSpPr>
        <p:spPr>
          <a:xfrm>
            <a:off x="5371762" y="199111"/>
            <a:ext cx="2748649" cy="4736822"/>
          </a:xfrm>
          <a:custGeom>
            <a:avLst/>
            <a:gdLst>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644619 w 2731284"/>
              <a:gd name="connsiteY4" fmla="*/ 4394253 h 4403486"/>
              <a:gd name="connsiteX5" fmla="*/ 553028 w 2731284"/>
              <a:gd name="connsiteY5" fmla="*/ 4403486 h 4403486"/>
              <a:gd name="connsiteX6" fmla="*/ 0 w 2731284"/>
              <a:gd name="connsiteY6" fmla="*/ 3850458 h 4403486"/>
              <a:gd name="connsiteX7" fmla="*/ 441574 w 2731284"/>
              <a:gd name="connsiteY7" fmla="*/ 3308666 h 4403486"/>
              <a:gd name="connsiteX8" fmla="*/ 531547 w 2731284"/>
              <a:gd name="connsiteY8" fmla="*/ 3299596 h 4403486"/>
              <a:gd name="connsiteX9" fmla="*/ 441574 w 2731284"/>
              <a:gd name="connsiteY9" fmla="*/ 3290526 h 4403486"/>
              <a:gd name="connsiteX10" fmla="*/ 0 w 2731284"/>
              <a:gd name="connsiteY10" fmla="*/ 2748733 h 4403486"/>
              <a:gd name="connsiteX11" fmla="*/ 441574 w 2731284"/>
              <a:gd name="connsiteY11" fmla="*/ 2206941 h 4403486"/>
              <a:gd name="connsiteX12" fmla="*/ 484304 w 2731284"/>
              <a:gd name="connsiteY12" fmla="*/ 2202633 h 4403486"/>
              <a:gd name="connsiteX13" fmla="*/ 441574 w 2731284"/>
              <a:gd name="connsiteY13" fmla="*/ 2198326 h 4403486"/>
              <a:gd name="connsiteX14" fmla="*/ 0 w 2731284"/>
              <a:gd name="connsiteY14" fmla="*/ 1656533 h 4403486"/>
              <a:gd name="connsiteX15" fmla="*/ 441574 w 2731284"/>
              <a:gd name="connsiteY15" fmla="*/ 1114741 h 4403486"/>
              <a:gd name="connsiteX16" fmla="*/ 531547 w 2731284"/>
              <a:gd name="connsiteY16" fmla="*/ 1105671 h 4403486"/>
              <a:gd name="connsiteX17" fmla="*/ 441574 w 2731284"/>
              <a:gd name="connsiteY17" fmla="*/ 1096601 h 4403486"/>
              <a:gd name="connsiteX18" fmla="*/ 0 w 2731284"/>
              <a:gd name="connsiteY18" fmla="*/ 554808 h 4403486"/>
              <a:gd name="connsiteX19" fmla="*/ 553028 w 2731284"/>
              <a:gd name="connsiteY19" fmla="*/ 1780 h 4403486"/>
              <a:gd name="connsiteX20" fmla="*/ 563838 w 2731284"/>
              <a:gd name="connsiteY20" fmla="*/ 2870 h 4403486"/>
              <a:gd name="connsiteX0" fmla="*/ 563838 w 2731284"/>
              <a:gd name="connsiteY0" fmla="*/ 0 h 4412138"/>
              <a:gd name="connsiteX1" fmla="*/ 755456 w 2731284"/>
              <a:gd name="connsiteY1" fmla="*/ 9676 h 4412138"/>
              <a:gd name="connsiteX2" fmla="*/ 2731284 w 2731284"/>
              <a:gd name="connsiteY2" fmla="*/ 2199166 h 4412138"/>
              <a:gd name="connsiteX3" fmla="*/ 755456 w 2731284"/>
              <a:gd name="connsiteY3" fmla="*/ 4388656 h 4412138"/>
              <a:gd name="connsiteX4" fmla="*/ 648109 w 2731284"/>
              <a:gd name="connsiteY4" fmla="*/ 4411704 h 4412138"/>
              <a:gd name="connsiteX5" fmla="*/ 553028 w 2731284"/>
              <a:gd name="connsiteY5" fmla="*/ 4403486 h 4412138"/>
              <a:gd name="connsiteX6" fmla="*/ 0 w 2731284"/>
              <a:gd name="connsiteY6" fmla="*/ 3850458 h 4412138"/>
              <a:gd name="connsiteX7" fmla="*/ 441574 w 2731284"/>
              <a:gd name="connsiteY7" fmla="*/ 3308666 h 4412138"/>
              <a:gd name="connsiteX8" fmla="*/ 531547 w 2731284"/>
              <a:gd name="connsiteY8" fmla="*/ 3299596 h 4412138"/>
              <a:gd name="connsiteX9" fmla="*/ 441574 w 2731284"/>
              <a:gd name="connsiteY9" fmla="*/ 3290526 h 4412138"/>
              <a:gd name="connsiteX10" fmla="*/ 0 w 2731284"/>
              <a:gd name="connsiteY10" fmla="*/ 2748733 h 4412138"/>
              <a:gd name="connsiteX11" fmla="*/ 441574 w 2731284"/>
              <a:gd name="connsiteY11" fmla="*/ 2206941 h 4412138"/>
              <a:gd name="connsiteX12" fmla="*/ 484304 w 2731284"/>
              <a:gd name="connsiteY12" fmla="*/ 2202633 h 4412138"/>
              <a:gd name="connsiteX13" fmla="*/ 441574 w 2731284"/>
              <a:gd name="connsiteY13" fmla="*/ 2198326 h 4412138"/>
              <a:gd name="connsiteX14" fmla="*/ 0 w 2731284"/>
              <a:gd name="connsiteY14" fmla="*/ 1656533 h 4412138"/>
              <a:gd name="connsiteX15" fmla="*/ 441574 w 2731284"/>
              <a:gd name="connsiteY15" fmla="*/ 1114741 h 4412138"/>
              <a:gd name="connsiteX16" fmla="*/ 531547 w 2731284"/>
              <a:gd name="connsiteY16" fmla="*/ 1105671 h 4412138"/>
              <a:gd name="connsiteX17" fmla="*/ 441574 w 2731284"/>
              <a:gd name="connsiteY17" fmla="*/ 1096601 h 4412138"/>
              <a:gd name="connsiteX18" fmla="*/ 0 w 2731284"/>
              <a:gd name="connsiteY18" fmla="*/ 554808 h 4412138"/>
              <a:gd name="connsiteX19" fmla="*/ 553028 w 2731284"/>
              <a:gd name="connsiteY19" fmla="*/ 1780 h 4412138"/>
              <a:gd name="connsiteX20" fmla="*/ 563838 w 2731284"/>
              <a:gd name="connsiteY20" fmla="*/ 2870 h 4412138"/>
              <a:gd name="connsiteX21" fmla="*/ 563838 w 2731284"/>
              <a:gd name="connsiteY21" fmla="*/ 0 h 4412138"/>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0 h 4404466"/>
              <a:gd name="connsiteX1" fmla="*/ 755456 w 2731284"/>
              <a:gd name="connsiteY1" fmla="*/ 9676 h 4404466"/>
              <a:gd name="connsiteX2" fmla="*/ 2731284 w 2731284"/>
              <a:gd name="connsiteY2" fmla="*/ 2199166 h 4404466"/>
              <a:gd name="connsiteX3" fmla="*/ 755456 w 2731284"/>
              <a:gd name="connsiteY3" fmla="*/ 4388656 h 4404466"/>
              <a:gd name="connsiteX4" fmla="*/ 553028 w 2731284"/>
              <a:gd name="connsiteY4" fmla="*/ 4403486 h 4404466"/>
              <a:gd name="connsiteX5" fmla="*/ 0 w 2731284"/>
              <a:gd name="connsiteY5" fmla="*/ 3850458 h 4404466"/>
              <a:gd name="connsiteX6" fmla="*/ 441574 w 2731284"/>
              <a:gd name="connsiteY6" fmla="*/ 3308666 h 4404466"/>
              <a:gd name="connsiteX7" fmla="*/ 531547 w 2731284"/>
              <a:gd name="connsiteY7" fmla="*/ 3299596 h 4404466"/>
              <a:gd name="connsiteX8" fmla="*/ 441574 w 2731284"/>
              <a:gd name="connsiteY8" fmla="*/ 3290526 h 4404466"/>
              <a:gd name="connsiteX9" fmla="*/ 0 w 2731284"/>
              <a:gd name="connsiteY9" fmla="*/ 2748733 h 4404466"/>
              <a:gd name="connsiteX10" fmla="*/ 441574 w 2731284"/>
              <a:gd name="connsiteY10" fmla="*/ 2206941 h 4404466"/>
              <a:gd name="connsiteX11" fmla="*/ 484304 w 2731284"/>
              <a:gd name="connsiteY11" fmla="*/ 2202633 h 4404466"/>
              <a:gd name="connsiteX12" fmla="*/ 441574 w 2731284"/>
              <a:gd name="connsiteY12" fmla="*/ 2198326 h 4404466"/>
              <a:gd name="connsiteX13" fmla="*/ 0 w 2731284"/>
              <a:gd name="connsiteY13" fmla="*/ 1656533 h 4404466"/>
              <a:gd name="connsiteX14" fmla="*/ 441574 w 2731284"/>
              <a:gd name="connsiteY14" fmla="*/ 1114741 h 4404466"/>
              <a:gd name="connsiteX15" fmla="*/ 531547 w 2731284"/>
              <a:gd name="connsiteY15" fmla="*/ 1105671 h 4404466"/>
              <a:gd name="connsiteX16" fmla="*/ 441574 w 2731284"/>
              <a:gd name="connsiteY16" fmla="*/ 1096601 h 4404466"/>
              <a:gd name="connsiteX17" fmla="*/ 0 w 2731284"/>
              <a:gd name="connsiteY17" fmla="*/ 554808 h 4404466"/>
              <a:gd name="connsiteX18" fmla="*/ 553028 w 2731284"/>
              <a:gd name="connsiteY18" fmla="*/ 1780 h 4404466"/>
              <a:gd name="connsiteX19" fmla="*/ 563838 w 2731284"/>
              <a:gd name="connsiteY19" fmla="*/ 2870 h 4404466"/>
              <a:gd name="connsiteX20" fmla="*/ 563838 w 2731284"/>
              <a:gd name="connsiteY20" fmla="*/ 0 h 4404466"/>
              <a:gd name="connsiteX0" fmla="*/ 563838 w 2731284"/>
              <a:gd name="connsiteY0" fmla="*/ 0 h 4405270"/>
              <a:gd name="connsiteX1" fmla="*/ 755456 w 2731284"/>
              <a:gd name="connsiteY1" fmla="*/ 9676 h 4405270"/>
              <a:gd name="connsiteX2" fmla="*/ 2731284 w 2731284"/>
              <a:gd name="connsiteY2" fmla="*/ 2199166 h 4405270"/>
              <a:gd name="connsiteX3" fmla="*/ 755456 w 2731284"/>
              <a:gd name="connsiteY3" fmla="*/ 4388656 h 4405270"/>
              <a:gd name="connsiteX4" fmla="*/ 553028 w 2731284"/>
              <a:gd name="connsiteY4" fmla="*/ 4403486 h 4405270"/>
              <a:gd name="connsiteX5" fmla="*/ 0 w 2731284"/>
              <a:gd name="connsiteY5" fmla="*/ 3850458 h 4405270"/>
              <a:gd name="connsiteX6" fmla="*/ 441574 w 2731284"/>
              <a:gd name="connsiteY6" fmla="*/ 3308666 h 4405270"/>
              <a:gd name="connsiteX7" fmla="*/ 531547 w 2731284"/>
              <a:gd name="connsiteY7" fmla="*/ 3299596 h 4405270"/>
              <a:gd name="connsiteX8" fmla="*/ 441574 w 2731284"/>
              <a:gd name="connsiteY8" fmla="*/ 3290526 h 4405270"/>
              <a:gd name="connsiteX9" fmla="*/ 0 w 2731284"/>
              <a:gd name="connsiteY9" fmla="*/ 2748733 h 4405270"/>
              <a:gd name="connsiteX10" fmla="*/ 441574 w 2731284"/>
              <a:gd name="connsiteY10" fmla="*/ 2206941 h 4405270"/>
              <a:gd name="connsiteX11" fmla="*/ 484304 w 2731284"/>
              <a:gd name="connsiteY11" fmla="*/ 2202633 h 4405270"/>
              <a:gd name="connsiteX12" fmla="*/ 441574 w 2731284"/>
              <a:gd name="connsiteY12" fmla="*/ 2198326 h 4405270"/>
              <a:gd name="connsiteX13" fmla="*/ 0 w 2731284"/>
              <a:gd name="connsiteY13" fmla="*/ 1656533 h 4405270"/>
              <a:gd name="connsiteX14" fmla="*/ 441574 w 2731284"/>
              <a:gd name="connsiteY14" fmla="*/ 1114741 h 4405270"/>
              <a:gd name="connsiteX15" fmla="*/ 531547 w 2731284"/>
              <a:gd name="connsiteY15" fmla="*/ 1105671 h 4405270"/>
              <a:gd name="connsiteX16" fmla="*/ 441574 w 2731284"/>
              <a:gd name="connsiteY16" fmla="*/ 1096601 h 4405270"/>
              <a:gd name="connsiteX17" fmla="*/ 0 w 2731284"/>
              <a:gd name="connsiteY17" fmla="*/ 554808 h 4405270"/>
              <a:gd name="connsiteX18" fmla="*/ 553028 w 2731284"/>
              <a:gd name="connsiteY18" fmla="*/ 1780 h 4405270"/>
              <a:gd name="connsiteX19" fmla="*/ 563838 w 2731284"/>
              <a:gd name="connsiteY19" fmla="*/ 2870 h 4405270"/>
              <a:gd name="connsiteX20" fmla="*/ 563838 w 2731284"/>
              <a:gd name="connsiteY20" fmla="*/ 0 h 4405270"/>
              <a:gd name="connsiteX0" fmla="*/ 563838 w 2731284"/>
              <a:gd name="connsiteY0" fmla="*/ 0 h 4406620"/>
              <a:gd name="connsiteX1" fmla="*/ 755456 w 2731284"/>
              <a:gd name="connsiteY1" fmla="*/ 9676 h 4406620"/>
              <a:gd name="connsiteX2" fmla="*/ 2731284 w 2731284"/>
              <a:gd name="connsiteY2" fmla="*/ 2199166 h 4406620"/>
              <a:gd name="connsiteX3" fmla="*/ 755456 w 2731284"/>
              <a:gd name="connsiteY3" fmla="*/ 4388656 h 4406620"/>
              <a:gd name="connsiteX4" fmla="*/ 553028 w 2731284"/>
              <a:gd name="connsiteY4" fmla="*/ 4403486 h 4406620"/>
              <a:gd name="connsiteX5" fmla="*/ 0 w 2731284"/>
              <a:gd name="connsiteY5" fmla="*/ 3850458 h 4406620"/>
              <a:gd name="connsiteX6" fmla="*/ 441574 w 2731284"/>
              <a:gd name="connsiteY6" fmla="*/ 3308666 h 4406620"/>
              <a:gd name="connsiteX7" fmla="*/ 531547 w 2731284"/>
              <a:gd name="connsiteY7" fmla="*/ 3299596 h 4406620"/>
              <a:gd name="connsiteX8" fmla="*/ 441574 w 2731284"/>
              <a:gd name="connsiteY8" fmla="*/ 3290526 h 4406620"/>
              <a:gd name="connsiteX9" fmla="*/ 0 w 2731284"/>
              <a:gd name="connsiteY9" fmla="*/ 2748733 h 4406620"/>
              <a:gd name="connsiteX10" fmla="*/ 441574 w 2731284"/>
              <a:gd name="connsiteY10" fmla="*/ 2206941 h 4406620"/>
              <a:gd name="connsiteX11" fmla="*/ 484304 w 2731284"/>
              <a:gd name="connsiteY11" fmla="*/ 2202633 h 4406620"/>
              <a:gd name="connsiteX12" fmla="*/ 441574 w 2731284"/>
              <a:gd name="connsiteY12" fmla="*/ 2198326 h 4406620"/>
              <a:gd name="connsiteX13" fmla="*/ 0 w 2731284"/>
              <a:gd name="connsiteY13" fmla="*/ 1656533 h 4406620"/>
              <a:gd name="connsiteX14" fmla="*/ 441574 w 2731284"/>
              <a:gd name="connsiteY14" fmla="*/ 1114741 h 4406620"/>
              <a:gd name="connsiteX15" fmla="*/ 531547 w 2731284"/>
              <a:gd name="connsiteY15" fmla="*/ 1105671 h 4406620"/>
              <a:gd name="connsiteX16" fmla="*/ 441574 w 2731284"/>
              <a:gd name="connsiteY16" fmla="*/ 1096601 h 4406620"/>
              <a:gd name="connsiteX17" fmla="*/ 0 w 2731284"/>
              <a:gd name="connsiteY17" fmla="*/ 554808 h 4406620"/>
              <a:gd name="connsiteX18" fmla="*/ 553028 w 2731284"/>
              <a:gd name="connsiteY18" fmla="*/ 1780 h 4406620"/>
              <a:gd name="connsiteX19" fmla="*/ 563838 w 2731284"/>
              <a:gd name="connsiteY19" fmla="*/ 2870 h 4406620"/>
              <a:gd name="connsiteX20" fmla="*/ 563838 w 2731284"/>
              <a:gd name="connsiteY20" fmla="*/ 0 h 4406620"/>
              <a:gd name="connsiteX0" fmla="*/ 563838 w 2731284"/>
              <a:gd name="connsiteY0" fmla="*/ 0 h 4407178"/>
              <a:gd name="connsiteX1" fmla="*/ 755456 w 2731284"/>
              <a:gd name="connsiteY1" fmla="*/ 9676 h 4407178"/>
              <a:gd name="connsiteX2" fmla="*/ 2731284 w 2731284"/>
              <a:gd name="connsiteY2" fmla="*/ 2199166 h 4407178"/>
              <a:gd name="connsiteX3" fmla="*/ 755456 w 2731284"/>
              <a:gd name="connsiteY3" fmla="*/ 4388656 h 4407178"/>
              <a:gd name="connsiteX4" fmla="*/ 553028 w 2731284"/>
              <a:gd name="connsiteY4" fmla="*/ 4403486 h 4407178"/>
              <a:gd name="connsiteX5" fmla="*/ 0 w 2731284"/>
              <a:gd name="connsiteY5" fmla="*/ 3850458 h 4407178"/>
              <a:gd name="connsiteX6" fmla="*/ 441574 w 2731284"/>
              <a:gd name="connsiteY6" fmla="*/ 3308666 h 4407178"/>
              <a:gd name="connsiteX7" fmla="*/ 531547 w 2731284"/>
              <a:gd name="connsiteY7" fmla="*/ 3299596 h 4407178"/>
              <a:gd name="connsiteX8" fmla="*/ 441574 w 2731284"/>
              <a:gd name="connsiteY8" fmla="*/ 3290526 h 4407178"/>
              <a:gd name="connsiteX9" fmla="*/ 0 w 2731284"/>
              <a:gd name="connsiteY9" fmla="*/ 2748733 h 4407178"/>
              <a:gd name="connsiteX10" fmla="*/ 441574 w 2731284"/>
              <a:gd name="connsiteY10" fmla="*/ 2206941 h 4407178"/>
              <a:gd name="connsiteX11" fmla="*/ 484304 w 2731284"/>
              <a:gd name="connsiteY11" fmla="*/ 2202633 h 4407178"/>
              <a:gd name="connsiteX12" fmla="*/ 441574 w 2731284"/>
              <a:gd name="connsiteY12" fmla="*/ 2198326 h 4407178"/>
              <a:gd name="connsiteX13" fmla="*/ 0 w 2731284"/>
              <a:gd name="connsiteY13" fmla="*/ 1656533 h 4407178"/>
              <a:gd name="connsiteX14" fmla="*/ 441574 w 2731284"/>
              <a:gd name="connsiteY14" fmla="*/ 1114741 h 4407178"/>
              <a:gd name="connsiteX15" fmla="*/ 531547 w 2731284"/>
              <a:gd name="connsiteY15" fmla="*/ 1105671 h 4407178"/>
              <a:gd name="connsiteX16" fmla="*/ 441574 w 2731284"/>
              <a:gd name="connsiteY16" fmla="*/ 1096601 h 4407178"/>
              <a:gd name="connsiteX17" fmla="*/ 0 w 2731284"/>
              <a:gd name="connsiteY17" fmla="*/ 554808 h 4407178"/>
              <a:gd name="connsiteX18" fmla="*/ 553028 w 2731284"/>
              <a:gd name="connsiteY18" fmla="*/ 1780 h 4407178"/>
              <a:gd name="connsiteX19" fmla="*/ 563838 w 2731284"/>
              <a:gd name="connsiteY19" fmla="*/ 2870 h 4407178"/>
              <a:gd name="connsiteX20" fmla="*/ 563838 w 2731284"/>
              <a:gd name="connsiteY20" fmla="*/ 0 h 4407178"/>
              <a:gd name="connsiteX0" fmla="*/ 563838 w 2731284"/>
              <a:gd name="connsiteY0" fmla="*/ 0 h 4406620"/>
              <a:gd name="connsiteX1" fmla="*/ 755456 w 2731284"/>
              <a:gd name="connsiteY1" fmla="*/ 9676 h 4406620"/>
              <a:gd name="connsiteX2" fmla="*/ 2731284 w 2731284"/>
              <a:gd name="connsiteY2" fmla="*/ 2199166 h 4406620"/>
              <a:gd name="connsiteX3" fmla="*/ 755456 w 2731284"/>
              <a:gd name="connsiteY3" fmla="*/ 4388656 h 4406620"/>
              <a:gd name="connsiteX4" fmla="*/ 553028 w 2731284"/>
              <a:gd name="connsiteY4" fmla="*/ 4403486 h 4406620"/>
              <a:gd name="connsiteX5" fmla="*/ 0 w 2731284"/>
              <a:gd name="connsiteY5" fmla="*/ 3850458 h 4406620"/>
              <a:gd name="connsiteX6" fmla="*/ 441574 w 2731284"/>
              <a:gd name="connsiteY6" fmla="*/ 3308666 h 4406620"/>
              <a:gd name="connsiteX7" fmla="*/ 531547 w 2731284"/>
              <a:gd name="connsiteY7" fmla="*/ 3299596 h 4406620"/>
              <a:gd name="connsiteX8" fmla="*/ 441574 w 2731284"/>
              <a:gd name="connsiteY8" fmla="*/ 3290526 h 4406620"/>
              <a:gd name="connsiteX9" fmla="*/ 0 w 2731284"/>
              <a:gd name="connsiteY9" fmla="*/ 2748733 h 4406620"/>
              <a:gd name="connsiteX10" fmla="*/ 441574 w 2731284"/>
              <a:gd name="connsiteY10" fmla="*/ 2206941 h 4406620"/>
              <a:gd name="connsiteX11" fmla="*/ 484304 w 2731284"/>
              <a:gd name="connsiteY11" fmla="*/ 2202633 h 4406620"/>
              <a:gd name="connsiteX12" fmla="*/ 441574 w 2731284"/>
              <a:gd name="connsiteY12" fmla="*/ 2198326 h 4406620"/>
              <a:gd name="connsiteX13" fmla="*/ 0 w 2731284"/>
              <a:gd name="connsiteY13" fmla="*/ 1656533 h 4406620"/>
              <a:gd name="connsiteX14" fmla="*/ 441574 w 2731284"/>
              <a:gd name="connsiteY14" fmla="*/ 1114741 h 4406620"/>
              <a:gd name="connsiteX15" fmla="*/ 531547 w 2731284"/>
              <a:gd name="connsiteY15" fmla="*/ 1105671 h 4406620"/>
              <a:gd name="connsiteX16" fmla="*/ 441574 w 2731284"/>
              <a:gd name="connsiteY16" fmla="*/ 1096601 h 4406620"/>
              <a:gd name="connsiteX17" fmla="*/ 0 w 2731284"/>
              <a:gd name="connsiteY17" fmla="*/ 554808 h 4406620"/>
              <a:gd name="connsiteX18" fmla="*/ 553028 w 2731284"/>
              <a:gd name="connsiteY18" fmla="*/ 1780 h 4406620"/>
              <a:gd name="connsiteX19" fmla="*/ 563838 w 2731284"/>
              <a:gd name="connsiteY19" fmla="*/ 2870 h 4406620"/>
              <a:gd name="connsiteX20" fmla="*/ 563838 w 2731284"/>
              <a:gd name="connsiteY20" fmla="*/ 0 h 4406620"/>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618 h 4404104"/>
              <a:gd name="connsiteX1" fmla="*/ 755456 w 2731284"/>
              <a:gd name="connsiteY1" fmla="*/ 10294 h 4404104"/>
              <a:gd name="connsiteX2" fmla="*/ 2731284 w 2731284"/>
              <a:gd name="connsiteY2" fmla="*/ 2199784 h 4404104"/>
              <a:gd name="connsiteX3" fmla="*/ 755456 w 2731284"/>
              <a:gd name="connsiteY3" fmla="*/ 4389274 h 4404104"/>
              <a:gd name="connsiteX4" fmla="*/ 553028 w 2731284"/>
              <a:gd name="connsiteY4" fmla="*/ 4404104 h 4404104"/>
              <a:gd name="connsiteX5" fmla="*/ 0 w 2731284"/>
              <a:gd name="connsiteY5" fmla="*/ 3851076 h 4404104"/>
              <a:gd name="connsiteX6" fmla="*/ 441574 w 2731284"/>
              <a:gd name="connsiteY6" fmla="*/ 3309284 h 4404104"/>
              <a:gd name="connsiteX7" fmla="*/ 531547 w 2731284"/>
              <a:gd name="connsiteY7" fmla="*/ 3300214 h 4404104"/>
              <a:gd name="connsiteX8" fmla="*/ 441574 w 2731284"/>
              <a:gd name="connsiteY8" fmla="*/ 3291144 h 4404104"/>
              <a:gd name="connsiteX9" fmla="*/ 0 w 2731284"/>
              <a:gd name="connsiteY9" fmla="*/ 2749351 h 4404104"/>
              <a:gd name="connsiteX10" fmla="*/ 441574 w 2731284"/>
              <a:gd name="connsiteY10" fmla="*/ 2207559 h 4404104"/>
              <a:gd name="connsiteX11" fmla="*/ 484304 w 2731284"/>
              <a:gd name="connsiteY11" fmla="*/ 2203251 h 4404104"/>
              <a:gd name="connsiteX12" fmla="*/ 441574 w 2731284"/>
              <a:gd name="connsiteY12" fmla="*/ 2198944 h 4404104"/>
              <a:gd name="connsiteX13" fmla="*/ 0 w 2731284"/>
              <a:gd name="connsiteY13" fmla="*/ 1657151 h 4404104"/>
              <a:gd name="connsiteX14" fmla="*/ 441574 w 2731284"/>
              <a:gd name="connsiteY14" fmla="*/ 1115359 h 4404104"/>
              <a:gd name="connsiteX15" fmla="*/ 531547 w 2731284"/>
              <a:gd name="connsiteY15" fmla="*/ 1106289 h 4404104"/>
              <a:gd name="connsiteX16" fmla="*/ 441574 w 2731284"/>
              <a:gd name="connsiteY16" fmla="*/ 1097219 h 4404104"/>
              <a:gd name="connsiteX17" fmla="*/ 0 w 2731284"/>
              <a:gd name="connsiteY17" fmla="*/ 555426 h 4404104"/>
              <a:gd name="connsiteX18" fmla="*/ 553028 w 2731284"/>
              <a:gd name="connsiteY18" fmla="*/ 2398 h 4404104"/>
              <a:gd name="connsiteX19" fmla="*/ 563838 w 2731284"/>
              <a:gd name="connsiteY19" fmla="*/ 3488 h 4404104"/>
              <a:gd name="connsiteX20" fmla="*/ 563838 w 2731284"/>
              <a:gd name="connsiteY20" fmla="*/ 618 h 4404104"/>
              <a:gd name="connsiteX0" fmla="*/ 652738 w 2731284"/>
              <a:gd name="connsiteY0" fmla="*/ 265 h 4419626"/>
              <a:gd name="connsiteX1" fmla="*/ 755456 w 2731284"/>
              <a:gd name="connsiteY1" fmla="*/ 25816 h 4419626"/>
              <a:gd name="connsiteX2" fmla="*/ 2731284 w 2731284"/>
              <a:gd name="connsiteY2" fmla="*/ 2215306 h 4419626"/>
              <a:gd name="connsiteX3" fmla="*/ 755456 w 2731284"/>
              <a:gd name="connsiteY3" fmla="*/ 4404796 h 4419626"/>
              <a:gd name="connsiteX4" fmla="*/ 553028 w 2731284"/>
              <a:gd name="connsiteY4" fmla="*/ 4419626 h 4419626"/>
              <a:gd name="connsiteX5" fmla="*/ 0 w 2731284"/>
              <a:gd name="connsiteY5" fmla="*/ 3866598 h 4419626"/>
              <a:gd name="connsiteX6" fmla="*/ 441574 w 2731284"/>
              <a:gd name="connsiteY6" fmla="*/ 3324806 h 4419626"/>
              <a:gd name="connsiteX7" fmla="*/ 531547 w 2731284"/>
              <a:gd name="connsiteY7" fmla="*/ 3315736 h 4419626"/>
              <a:gd name="connsiteX8" fmla="*/ 441574 w 2731284"/>
              <a:gd name="connsiteY8" fmla="*/ 3306666 h 4419626"/>
              <a:gd name="connsiteX9" fmla="*/ 0 w 2731284"/>
              <a:gd name="connsiteY9" fmla="*/ 2764873 h 4419626"/>
              <a:gd name="connsiteX10" fmla="*/ 441574 w 2731284"/>
              <a:gd name="connsiteY10" fmla="*/ 2223081 h 4419626"/>
              <a:gd name="connsiteX11" fmla="*/ 484304 w 2731284"/>
              <a:gd name="connsiteY11" fmla="*/ 2218773 h 4419626"/>
              <a:gd name="connsiteX12" fmla="*/ 441574 w 2731284"/>
              <a:gd name="connsiteY12" fmla="*/ 2214466 h 4419626"/>
              <a:gd name="connsiteX13" fmla="*/ 0 w 2731284"/>
              <a:gd name="connsiteY13" fmla="*/ 1672673 h 4419626"/>
              <a:gd name="connsiteX14" fmla="*/ 441574 w 2731284"/>
              <a:gd name="connsiteY14" fmla="*/ 1130881 h 4419626"/>
              <a:gd name="connsiteX15" fmla="*/ 531547 w 2731284"/>
              <a:gd name="connsiteY15" fmla="*/ 1121811 h 4419626"/>
              <a:gd name="connsiteX16" fmla="*/ 441574 w 2731284"/>
              <a:gd name="connsiteY16" fmla="*/ 1112741 h 4419626"/>
              <a:gd name="connsiteX17" fmla="*/ 0 w 2731284"/>
              <a:gd name="connsiteY17" fmla="*/ 570948 h 4419626"/>
              <a:gd name="connsiteX18" fmla="*/ 553028 w 2731284"/>
              <a:gd name="connsiteY18" fmla="*/ 17920 h 4419626"/>
              <a:gd name="connsiteX19" fmla="*/ 563838 w 2731284"/>
              <a:gd name="connsiteY19" fmla="*/ 19010 h 4419626"/>
              <a:gd name="connsiteX20" fmla="*/ 652738 w 2731284"/>
              <a:gd name="connsiteY20" fmla="*/ 265 h 4419626"/>
              <a:gd name="connsiteX0" fmla="*/ 563838 w 2731284"/>
              <a:gd name="connsiteY0" fmla="*/ 109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19" fmla="*/ 563838 w 2731284"/>
              <a:gd name="connsiteY19" fmla="*/ 1090 h 4401706"/>
              <a:gd name="connsiteX0" fmla="*/ 630513 w 2731284"/>
              <a:gd name="connsiteY0" fmla="*/ 0 h 4406966"/>
              <a:gd name="connsiteX1" fmla="*/ 755456 w 2731284"/>
              <a:gd name="connsiteY1" fmla="*/ 13156 h 4406966"/>
              <a:gd name="connsiteX2" fmla="*/ 2731284 w 2731284"/>
              <a:gd name="connsiteY2" fmla="*/ 2202646 h 4406966"/>
              <a:gd name="connsiteX3" fmla="*/ 755456 w 2731284"/>
              <a:gd name="connsiteY3" fmla="*/ 4392136 h 4406966"/>
              <a:gd name="connsiteX4" fmla="*/ 553028 w 2731284"/>
              <a:gd name="connsiteY4" fmla="*/ 4406966 h 4406966"/>
              <a:gd name="connsiteX5" fmla="*/ 0 w 2731284"/>
              <a:gd name="connsiteY5" fmla="*/ 3853938 h 4406966"/>
              <a:gd name="connsiteX6" fmla="*/ 441574 w 2731284"/>
              <a:gd name="connsiteY6" fmla="*/ 3312146 h 4406966"/>
              <a:gd name="connsiteX7" fmla="*/ 531547 w 2731284"/>
              <a:gd name="connsiteY7" fmla="*/ 3303076 h 4406966"/>
              <a:gd name="connsiteX8" fmla="*/ 441574 w 2731284"/>
              <a:gd name="connsiteY8" fmla="*/ 3294006 h 4406966"/>
              <a:gd name="connsiteX9" fmla="*/ 0 w 2731284"/>
              <a:gd name="connsiteY9" fmla="*/ 2752213 h 4406966"/>
              <a:gd name="connsiteX10" fmla="*/ 441574 w 2731284"/>
              <a:gd name="connsiteY10" fmla="*/ 2210421 h 4406966"/>
              <a:gd name="connsiteX11" fmla="*/ 484304 w 2731284"/>
              <a:gd name="connsiteY11" fmla="*/ 2206113 h 4406966"/>
              <a:gd name="connsiteX12" fmla="*/ 441574 w 2731284"/>
              <a:gd name="connsiteY12" fmla="*/ 2201806 h 4406966"/>
              <a:gd name="connsiteX13" fmla="*/ 0 w 2731284"/>
              <a:gd name="connsiteY13" fmla="*/ 1660013 h 4406966"/>
              <a:gd name="connsiteX14" fmla="*/ 441574 w 2731284"/>
              <a:gd name="connsiteY14" fmla="*/ 1118221 h 4406966"/>
              <a:gd name="connsiteX15" fmla="*/ 531547 w 2731284"/>
              <a:gd name="connsiteY15" fmla="*/ 1109151 h 4406966"/>
              <a:gd name="connsiteX16" fmla="*/ 441574 w 2731284"/>
              <a:gd name="connsiteY16" fmla="*/ 1100081 h 4406966"/>
              <a:gd name="connsiteX17" fmla="*/ 0 w 2731284"/>
              <a:gd name="connsiteY17" fmla="*/ 558288 h 4406966"/>
              <a:gd name="connsiteX18" fmla="*/ 553028 w 2731284"/>
              <a:gd name="connsiteY18" fmla="*/ 5260 h 4406966"/>
              <a:gd name="connsiteX19" fmla="*/ 630513 w 2731284"/>
              <a:gd name="connsiteY19" fmla="*/ 0 h 440696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3490"/>
              <a:gd name="connsiteX1" fmla="*/ 755456 w 2731284"/>
              <a:gd name="connsiteY1" fmla="*/ 7896 h 4403490"/>
              <a:gd name="connsiteX2" fmla="*/ 2731284 w 2731284"/>
              <a:gd name="connsiteY2" fmla="*/ 2197386 h 4403490"/>
              <a:gd name="connsiteX3" fmla="*/ 755456 w 2731284"/>
              <a:gd name="connsiteY3" fmla="*/ 4386876 h 4403490"/>
              <a:gd name="connsiteX4" fmla="*/ 553028 w 2731284"/>
              <a:gd name="connsiteY4" fmla="*/ 4401706 h 4403490"/>
              <a:gd name="connsiteX5" fmla="*/ 0 w 2731284"/>
              <a:gd name="connsiteY5" fmla="*/ 3848678 h 4403490"/>
              <a:gd name="connsiteX6" fmla="*/ 441574 w 2731284"/>
              <a:gd name="connsiteY6" fmla="*/ 3306886 h 4403490"/>
              <a:gd name="connsiteX7" fmla="*/ 531547 w 2731284"/>
              <a:gd name="connsiteY7" fmla="*/ 3297816 h 4403490"/>
              <a:gd name="connsiteX8" fmla="*/ 441574 w 2731284"/>
              <a:gd name="connsiteY8" fmla="*/ 3288746 h 4403490"/>
              <a:gd name="connsiteX9" fmla="*/ 0 w 2731284"/>
              <a:gd name="connsiteY9" fmla="*/ 2746953 h 4403490"/>
              <a:gd name="connsiteX10" fmla="*/ 441574 w 2731284"/>
              <a:gd name="connsiteY10" fmla="*/ 2205161 h 4403490"/>
              <a:gd name="connsiteX11" fmla="*/ 484304 w 2731284"/>
              <a:gd name="connsiteY11" fmla="*/ 2200853 h 4403490"/>
              <a:gd name="connsiteX12" fmla="*/ 441574 w 2731284"/>
              <a:gd name="connsiteY12" fmla="*/ 2196546 h 4403490"/>
              <a:gd name="connsiteX13" fmla="*/ 0 w 2731284"/>
              <a:gd name="connsiteY13" fmla="*/ 1654753 h 4403490"/>
              <a:gd name="connsiteX14" fmla="*/ 441574 w 2731284"/>
              <a:gd name="connsiteY14" fmla="*/ 1112961 h 4403490"/>
              <a:gd name="connsiteX15" fmla="*/ 531547 w 2731284"/>
              <a:gd name="connsiteY15" fmla="*/ 1103891 h 4403490"/>
              <a:gd name="connsiteX16" fmla="*/ 441574 w 2731284"/>
              <a:gd name="connsiteY16" fmla="*/ 1094821 h 4403490"/>
              <a:gd name="connsiteX17" fmla="*/ 0 w 2731284"/>
              <a:gd name="connsiteY17" fmla="*/ 553028 h 4403490"/>
              <a:gd name="connsiteX18" fmla="*/ 553028 w 2731284"/>
              <a:gd name="connsiteY18" fmla="*/ 0 h 4403490"/>
              <a:gd name="connsiteX0" fmla="*/ 553028 w 2731284"/>
              <a:gd name="connsiteY0" fmla="*/ 0 h 4403128"/>
              <a:gd name="connsiteX1" fmla="*/ 755456 w 2731284"/>
              <a:gd name="connsiteY1" fmla="*/ 7896 h 4403128"/>
              <a:gd name="connsiteX2" fmla="*/ 2731284 w 2731284"/>
              <a:gd name="connsiteY2" fmla="*/ 2197386 h 4403128"/>
              <a:gd name="connsiteX3" fmla="*/ 755456 w 2731284"/>
              <a:gd name="connsiteY3" fmla="*/ 4386876 h 4403128"/>
              <a:gd name="connsiteX4" fmla="*/ 553028 w 2731284"/>
              <a:gd name="connsiteY4" fmla="*/ 4401706 h 4403128"/>
              <a:gd name="connsiteX5" fmla="*/ 0 w 2731284"/>
              <a:gd name="connsiteY5" fmla="*/ 3848678 h 4403128"/>
              <a:gd name="connsiteX6" fmla="*/ 441574 w 2731284"/>
              <a:gd name="connsiteY6" fmla="*/ 3306886 h 4403128"/>
              <a:gd name="connsiteX7" fmla="*/ 531547 w 2731284"/>
              <a:gd name="connsiteY7" fmla="*/ 3297816 h 4403128"/>
              <a:gd name="connsiteX8" fmla="*/ 441574 w 2731284"/>
              <a:gd name="connsiteY8" fmla="*/ 3288746 h 4403128"/>
              <a:gd name="connsiteX9" fmla="*/ 0 w 2731284"/>
              <a:gd name="connsiteY9" fmla="*/ 2746953 h 4403128"/>
              <a:gd name="connsiteX10" fmla="*/ 441574 w 2731284"/>
              <a:gd name="connsiteY10" fmla="*/ 2205161 h 4403128"/>
              <a:gd name="connsiteX11" fmla="*/ 484304 w 2731284"/>
              <a:gd name="connsiteY11" fmla="*/ 2200853 h 4403128"/>
              <a:gd name="connsiteX12" fmla="*/ 441574 w 2731284"/>
              <a:gd name="connsiteY12" fmla="*/ 2196546 h 4403128"/>
              <a:gd name="connsiteX13" fmla="*/ 0 w 2731284"/>
              <a:gd name="connsiteY13" fmla="*/ 1654753 h 4403128"/>
              <a:gd name="connsiteX14" fmla="*/ 441574 w 2731284"/>
              <a:gd name="connsiteY14" fmla="*/ 1112961 h 4403128"/>
              <a:gd name="connsiteX15" fmla="*/ 531547 w 2731284"/>
              <a:gd name="connsiteY15" fmla="*/ 1103891 h 4403128"/>
              <a:gd name="connsiteX16" fmla="*/ 441574 w 2731284"/>
              <a:gd name="connsiteY16" fmla="*/ 1094821 h 4403128"/>
              <a:gd name="connsiteX17" fmla="*/ 0 w 2731284"/>
              <a:gd name="connsiteY17" fmla="*/ 553028 h 4403128"/>
              <a:gd name="connsiteX18" fmla="*/ 553028 w 2731284"/>
              <a:gd name="connsiteY18" fmla="*/ 0 h 4403128"/>
              <a:gd name="connsiteX0" fmla="*/ 553028 w 2731284"/>
              <a:gd name="connsiteY0" fmla="*/ 0 h 4403128"/>
              <a:gd name="connsiteX1" fmla="*/ 755456 w 2731284"/>
              <a:gd name="connsiteY1" fmla="*/ 7896 h 4403128"/>
              <a:gd name="connsiteX2" fmla="*/ 2731284 w 2731284"/>
              <a:gd name="connsiteY2" fmla="*/ 2197386 h 4403128"/>
              <a:gd name="connsiteX3" fmla="*/ 755456 w 2731284"/>
              <a:gd name="connsiteY3" fmla="*/ 4386876 h 4403128"/>
              <a:gd name="connsiteX4" fmla="*/ 553028 w 2731284"/>
              <a:gd name="connsiteY4" fmla="*/ 4401706 h 4403128"/>
              <a:gd name="connsiteX5" fmla="*/ 0 w 2731284"/>
              <a:gd name="connsiteY5" fmla="*/ 3848678 h 4403128"/>
              <a:gd name="connsiteX6" fmla="*/ 441574 w 2731284"/>
              <a:gd name="connsiteY6" fmla="*/ 3306886 h 4403128"/>
              <a:gd name="connsiteX7" fmla="*/ 531547 w 2731284"/>
              <a:gd name="connsiteY7" fmla="*/ 3297816 h 4403128"/>
              <a:gd name="connsiteX8" fmla="*/ 441574 w 2731284"/>
              <a:gd name="connsiteY8" fmla="*/ 3288746 h 4403128"/>
              <a:gd name="connsiteX9" fmla="*/ 0 w 2731284"/>
              <a:gd name="connsiteY9" fmla="*/ 2746953 h 4403128"/>
              <a:gd name="connsiteX10" fmla="*/ 441574 w 2731284"/>
              <a:gd name="connsiteY10" fmla="*/ 2205161 h 4403128"/>
              <a:gd name="connsiteX11" fmla="*/ 484304 w 2731284"/>
              <a:gd name="connsiteY11" fmla="*/ 2200853 h 4403128"/>
              <a:gd name="connsiteX12" fmla="*/ 441574 w 2731284"/>
              <a:gd name="connsiteY12" fmla="*/ 2196546 h 4403128"/>
              <a:gd name="connsiteX13" fmla="*/ 0 w 2731284"/>
              <a:gd name="connsiteY13" fmla="*/ 1654753 h 4403128"/>
              <a:gd name="connsiteX14" fmla="*/ 441574 w 2731284"/>
              <a:gd name="connsiteY14" fmla="*/ 1112961 h 4403128"/>
              <a:gd name="connsiteX15" fmla="*/ 531547 w 2731284"/>
              <a:gd name="connsiteY15" fmla="*/ 1103891 h 4403128"/>
              <a:gd name="connsiteX16" fmla="*/ 441574 w 2731284"/>
              <a:gd name="connsiteY16" fmla="*/ 1094821 h 4403128"/>
              <a:gd name="connsiteX17" fmla="*/ 0 w 2731284"/>
              <a:gd name="connsiteY17" fmla="*/ 553028 h 4403128"/>
              <a:gd name="connsiteX18" fmla="*/ 553028 w 2731284"/>
              <a:gd name="connsiteY18" fmla="*/ 0 h 440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31284" h="4403128">
                <a:moveTo>
                  <a:pt x="553028" y="0"/>
                </a:moveTo>
                <a:cubicBezTo>
                  <a:pt x="620504" y="2632"/>
                  <a:pt x="668930" y="-1086"/>
                  <a:pt x="755456" y="7896"/>
                </a:cubicBezTo>
                <a:cubicBezTo>
                  <a:pt x="1865250" y="120601"/>
                  <a:pt x="2731284" y="1057857"/>
                  <a:pt x="2731284" y="2197386"/>
                </a:cubicBezTo>
                <a:cubicBezTo>
                  <a:pt x="2731284" y="3336916"/>
                  <a:pt x="1865250" y="4274171"/>
                  <a:pt x="755456" y="4386876"/>
                </a:cubicBezTo>
                <a:cubicBezTo>
                  <a:pt x="643530" y="4398169"/>
                  <a:pt x="619171" y="4406603"/>
                  <a:pt x="553028" y="4401706"/>
                </a:cubicBezTo>
                <a:cubicBezTo>
                  <a:pt x="247599" y="4401706"/>
                  <a:pt x="0" y="4154107"/>
                  <a:pt x="0" y="3848678"/>
                </a:cubicBezTo>
                <a:cubicBezTo>
                  <a:pt x="0" y="3581428"/>
                  <a:pt x="189568" y="3358453"/>
                  <a:pt x="441574" y="3306886"/>
                </a:cubicBezTo>
                <a:lnTo>
                  <a:pt x="531547" y="3297816"/>
                </a:lnTo>
                <a:lnTo>
                  <a:pt x="441574" y="3288746"/>
                </a:lnTo>
                <a:cubicBezTo>
                  <a:pt x="189568" y="3237178"/>
                  <a:pt x="0" y="3014204"/>
                  <a:pt x="0" y="2746953"/>
                </a:cubicBezTo>
                <a:cubicBezTo>
                  <a:pt x="0" y="2479703"/>
                  <a:pt x="189568" y="2256728"/>
                  <a:pt x="441574" y="2205161"/>
                </a:cubicBezTo>
                <a:lnTo>
                  <a:pt x="484304" y="2200853"/>
                </a:lnTo>
                <a:lnTo>
                  <a:pt x="441574" y="2196546"/>
                </a:lnTo>
                <a:cubicBezTo>
                  <a:pt x="189568" y="2144978"/>
                  <a:pt x="0" y="1922003"/>
                  <a:pt x="0" y="1654753"/>
                </a:cubicBezTo>
                <a:cubicBezTo>
                  <a:pt x="0" y="1387503"/>
                  <a:pt x="189568" y="1164529"/>
                  <a:pt x="441574" y="1112961"/>
                </a:cubicBezTo>
                <a:lnTo>
                  <a:pt x="531547" y="1103891"/>
                </a:lnTo>
                <a:lnTo>
                  <a:pt x="441574" y="1094821"/>
                </a:lnTo>
                <a:cubicBezTo>
                  <a:pt x="189568" y="1043253"/>
                  <a:pt x="0" y="820279"/>
                  <a:pt x="0" y="553028"/>
                </a:cubicBezTo>
                <a:cubicBezTo>
                  <a:pt x="0" y="247599"/>
                  <a:pt x="247599" y="0"/>
                  <a:pt x="553028" y="0"/>
                </a:cubicBezTo>
                <a:close/>
              </a:path>
            </a:pathLst>
          </a:custGeom>
          <a:solidFill>
            <a:srgbClr val="F277C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FI"/>
          </a:p>
        </p:txBody>
      </p:sp>
      <p:pic>
        <p:nvPicPr>
          <p:cNvPr id="5" name="Picture 9" descr="Kuopion kaupungin logo, jossa sana Kuopio kirjoitettu valkoisilla kirjaimilla.">
            <a:extLst>
              <a:ext uri="{FF2B5EF4-FFF2-40B4-BE49-F238E27FC236}">
                <a16:creationId xmlns:a16="http://schemas.microsoft.com/office/drawing/2014/main" id="{D00E06DD-EC62-49E5-B635-19434DB043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514" y="542925"/>
            <a:ext cx="1100137"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icture Placeholder 5">
            <a:extLst>
              <a:ext uri="{FF2B5EF4-FFF2-40B4-BE49-F238E27FC236}">
                <a16:creationId xmlns:a16="http://schemas.microsoft.com/office/drawing/2014/main" id="{CB17661A-B632-E502-DD64-33267573225C}"/>
              </a:ext>
            </a:extLst>
          </p:cNvPr>
          <p:cNvSpPr>
            <a:spLocks noGrp="1"/>
          </p:cNvSpPr>
          <p:nvPr>
            <p:ph type="pic" sz="quarter" idx="12"/>
          </p:nvPr>
        </p:nvSpPr>
        <p:spPr>
          <a:xfrm>
            <a:off x="5948669" y="207567"/>
            <a:ext cx="2916725" cy="4702079"/>
          </a:xfrm>
          <a:custGeom>
            <a:avLst/>
            <a:gdLst>
              <a:gd name="connsiteX0" fmla="*/ 522261 w 2731284"/>
              <a:gd name="connsiteY0" fmla="*/ 0 h 4403128"/>
              <a:gd name="connsiteX1" fmla="*/ 542603 w 2731284"/>
              <a:gd name="connsiteY1" fmla="*/ 1024 h 4403128"/>
              <a:gd name="connsiteX2" fmla="*/ 552757 w 2731284"/>
              <a:gd name="connsiteY2" fmla="*/ 0 h 4403128"/>
              <a:gd name="connsiteX3" fmla="*/ 583158 w 2731284"/>
              <a:gd name="connsiteY3" fmla="*/ 3065 h 4403128"/>
              <a:gd name="connsiteX4" fmla="*/ 748121 w 2731284"/>
              <a:gd name="connsiteY4" fmla="*/ 11367 h 4403128"/>
              <a:gd name="connsiteX5" fmla="*/ 2731284 w 2731284"/>
              <a:gd name="connsiteY5" fmla="*/ 2201564 h 4403128"/>
              <a:gd name="connsiteX6" fmla="*/ 748121 w 2731284"/>
              <a:gd name="connsiteY6" fmla="*/ 4391762 h 4403128"/>
              <a:gd name="connsiteX7" fmla="*/ 556416 w 2731284"/>
              <a:gd name="connsiteY7" fmla="*/ 4401409 h 4403128"/>
              <a:gd name="connsiteX8" fmla="*/ 552757 w 2731284"/>
              <a:gd name="connsiteY8" fmla="*/ 4401778 h 4403128"/>
              <a:gd name="connsiteX9" fmla="*/ 551535 w 2731284"/>
              <a:gd name="connsiteY9" fmla="*/ 4401655 h 4403128"/>
              <a:gd name="connsiteX10" fmla="*/ 522261 w 2731284"/>
              <a:gd name="connsiteY10" fmla="*/ 4403128 h 4403128"/>
              <a:gd name="connsiteX11" fmla="*/ 512966 w 2731284"/>
              <a:gd name="connsiteY11" fmla="*/ 4402660 h 4403128"/>
              <a:gd name="connsiteX12" fmla="*/ 512966 w 2731284"/>
              <a:gd name="connsiteY12" fmla="*/ 4397767 h 4403128"/>
              <a:gd name="connsiteX13" fmla="*/ 441357 w 2731284"/>
              <a:gd name="connsiteY13" fmla="*/ 4390548 h 4403128"/>
              <a:gd name="connsiteX14" fmla="*/ 0 w 2731284"/>
              <a:gd name="connsiteY14" fmla="*/ 3849021 h 4403128"/>
              <a:gd name="connsiteX15" fmla="*/ 441357 w 2731284"/>
              <a:gd name="connsiteY15" fmla="*/ 3307494 h 4403128"/>
              <a:gd name="connsiteX16" fmla="*/ 512966 w 2731284"/>
              <a:gd name="connsiteY16" fmla="*/ 3300275 h 4403128"/>
              <a:gd name="connsiteX17" fmla="*/ 512966 w 2731284"/>
              <a:gd name="connsiteY17" fmla="*/ 3299013 h 4403128"/>
              <a:gd name="connsiteX18" fmla="*/ 441357 w 2731284"/>
              <a:gd name="connsiteY18" fmla="*/ 3291794 h 4403128"/>
              <a:gd name="connsiteX19" fmla="*/ 0 w 2731284"/>
              <a:gd name="connsiteY19" fmla="*/ 2750267 h 4403128"/>
              <a:gd name="connsiteX20" fmla="*/ 441357 w 2731284"/>
              <a:gd name="connsiteY20" fmla="*/ 2208740 h 4403128"/>
              <a:gd name="connsiteX21" fmla="*/ 512966 w 2731284"/>
              <a:gd name="connsiteY21" fmla="*/ 2201521 h 4403128"/>
              <a:gd name="connsiteX22" fmla="*/ 512966 w 2731284"/>
              <a:gd name="connsiteY22" fmla="*/ 2200258 h 4403128"/>
              <a:gd name="connsiteX23" fmla="*/ 441357 w 2731284"/>
              <a:gd name="connsiteY23" fmla="*/ 2193039 h 4403128"/>
              <a:gd name="connsiteX24" fmla="*/ 0 w 2731284"/>
              <a:gd name="connsiteY24" fmla="*/ 1651512 h 4403128"/>
              <a:gd name="connsiteX25" fmla="*/ 441357 w 2731284"/>
              <a:gd name="connsiteY25" fmla="*/ 1109985 h 4403128"/>
              <a:gd name="connsiteX26" fmla="*/ 512966 w 2731284"/>
              <a:gd name="connsiteY26" fmla="*/ 1102767 h 4403128"/>
              <a:gd name="connsiteX27" fmla="*/ 512966 w 2731284"/>
              <a:gd name="connsiteY27" fmla="*/ 1101503 h 4403128"/>
              <a:gd name="connsiteX28" fmla="*/ 441357 w 2731284"/>
              <a:gd name="connsiteY28" fmla="*/ 1094284 h 4403128"/>
              <a:gd name="connsiteX29" fmla="*/ 0 w 2731284"/>
              <a:gd name="connsiteY29" fmla="*/ 552757 h 4403128"/>
              <a:gd name="connsiteX30" fmla="*/ 441357 w 2731284"/>
              <a:gd name="connsiteY30" fmla="*/ 11230 h 4403128"/>
              <a:gd name="connsiteX31" fmla="*/ 512966 w 2731284"/>
              <a:gd name="connsiteY31" fmla="*/ 4012 h 4403128"/>
              <a:gd name="connsiteX32" fmla="*/ 512966 w 2731284"/>
              <a:gd name="connsiteY32" fmla="*/ 468 h 440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31284" h="4403128">
                <a:moveTo>
                  <a:pt x="522261" y="0"/>
                </a:moveTo>
                <a:lnTo>
                  <a:pt x="542603" y="1024"/>
                </a:lnTo>
                <a:lnTo>
                  <a:pt x="552757" y="0"/>
                </a:lnTo>
                <a:lnTo>
                  <a:pt x="583158" y="3065"/>
                </a:lnTo>
                <a:lnTo>
                  <a:pt x="748121" y="11367"/>
                </a:lnTo>
                <a:cubicBezTo>
                  <a:pt x="1862035" y="124109"/>
                  <a:pt x="2731284" y="1061667"/>
                  <a:pt x="2731284" y="2201564"/>
                </a:cubicBezTo>
                <a:cubicBezTo>
                  <a:pt x="2731284" y="3341461"/>
                  <a:pt x="1862035" y="4279020"/>
                  <a:pt x="748121" y="4391762"/>
                </a:cubicBezTo>
                <a:lnTo>
                  <a:pt x="556416" y="4401409"/>
                </a:lnTo>
                <a:lnTo>
                  <a:pt x="552757" y="4401778"/>
                </a:lnTo>
                <a:lnTo>
                  <a:pt x="551535" y="4401655"/>
                </a:lnTo>
                <a:lnTo>
                  <a:pt x="522261" y="4403128"/>
                </a:lnTo>
                <a:lnTo>
                  <a:pt x="512966" y="4402660"/>
                </a:lnTo>
                <a:lnTo>
                  <a:pt x="512966" y="4397767"/>
                </a:lnTo>
                <a:lnTo>
                  <a:pt x="441357" y="4390548"/>
                </a:lnTo>
                <a:cubicBezTo>
                  <a:pt x="189475" y="4339006"/>
                  <a:pt x="0" y="4116140"/>
                  <a:pt x="0" y="3849021"/>
                </a:cubicBezTo>
                <a:cubicBezTo>
                  <a:pt x="0" y="3581902"/>
                  <a:pt x="189475" y="3359037"/>
                  <a:pt x="441357" y="3307494"/>
                </a:cubicBezTo>
                <a:lnTo>
                  <a:pt x="512966" y="3300275"/>
                </a:lnTo>
                <a:lnTo>
                  <a:pt x="512966" y="3299013"/>
                </a:lnTo>
                <a:lnTo>
                  <a:pt x="441357" y="3291794"/>
                </a:lnTo>
                <a:cubicBezTo>
                  <a:pt x="189475" y="3240251"/>
                  <a:pt x="0" y="3017386"/>
                  <a:pt x="0" y="2750267"/>
                </a:cubicBezTo>
                <a:cubicBezTo>
                  <a:pt x="0" y="2483148"/>
                  <a:pt x="189475" y="2260283"/>
                  <a:pt x="441357" y="2208740"/>
                </a:cubicBezTo>
                <a:lnTo>
                  <a:pt x="512966" y="2201521"/>
                </a:lnTo>
                <a:lnTo>
                  <a:pt x="512966" y="2200258"/>
                </a:lnTo>
                <a:lnTo>
                  <a:pt x="441357" y="2193039"/>
                </a:lnTo>
                <a:cubicBezTo>
                  <a:pt x="189475" y="2141497"/>
                  <a:pt x="0" y="1918631"/>
                  <a:pt x="0" y="1651512"/>
                </a:cubicBezTo>
                <a:cubicBezTo>
                  <a:pt x="0" y="1384393"/>
                  <a:pt x="189475" y="1161528"/>
                  <a:pt x="441357" y="1109985"/>
                </a:cubicBezTo>
                <a:lnTo>
                  <a:pt x="512966" y="1102767"/>
                </a:lnTo>
                <a:lnTo>
                  <a:pt x="512966" y="1101503"/>
                </a:lnTo>
                <a:lnTo>
                  <a:pt x="441357" y="1094284"/>
                </a:lnTo>
                <a:cubicBezTo>
                  <a:pt x="189475" y="1042742"/>
                  <a:pt x="0" y="819877"/>
                  <a:pt x="0" y="552757"/>
                </a:cubicBezTo>
                <a:cubicBezTo>
                  <a:pt x="0" y="285638"/>
                  <a:pt x="189475" y="62773"/>
                  <a:pt x="441357" y="11230"/>
                </a:cubicBezTo>
                <a:lnTo>
                  <a:pt x="512966" y="4012"/>
                </a:lnTo>
                <a:lnTo>
                  <a:pt x="512966" y="468"/>
                </a:lnTo>
                <a:close/>
              </a:path>
            </a:pathLst>
          </a:custGeom>
          <a:solidFill>
            <a:srgbClr val="E6BEDD"/>
          </a:solidFill>
        </p:spPr>
        <p:txBody>
          <a:bodyPr wrap="square">
            <a:noAutofit/>
          </a:bodyPr>
          <a:lstStyle/>
          <a:p>
            <a:r>
              <a:rPr lang="fi-FI"/>
              <a:t>Lisää kuva napsauttamalla kuvaketta</a:t>
            </a:r>
            <a:endParaRPr lang="en-FI"/>
          </a:p>
        </p:txBody>
      </p:sp>
      <p:sp>
        <p:nvSpPr>
          <p:cNvPr id="4" name="Title 1">
            <a:extLst>
              <a:ext uri="{FF2B5EF4-FFF2-40B4-BE49-F238E27FC236}">
                <a16:creationId xmlns:a16="http://schemas.microsoft.com/office/drawing/2014/main" id="{BEAAA824-6CD2-3BBC-C0D8-E1E941F5BB5E}"/>
              </a:ext>
            </a:extLst>
          </p:cNvPr>
          <p:cNvSpPr>
            <a:spLocks noGrp="1"/>
          </p:cNvSpPr>
          <p:nvPr>
            <p:ph type="ctrTitle"/>
          </p:nvPr>
        </p:nvSpPr>
        <p:spPr>
          <a:xfrm>
            <a:off x="545273" y="1901986"/>
            <a:ext cx="3982277" cy="1790700"/>
          </a:xfrm>
        </p:spPr>
        <p:txBody>
          <a:bodyPr lIns="0" tIns="0" rIns="0" bIns="0" anchor="b"/>
          <a:lstStyle>
            <a:lvl1pPr algn="l">
              <a:lnSpc>
                <a:spcPts val="4000"/>
              </a:lnSpc>
              <a:defRPr sz="3600">
                <a:solidFill>
                  <a:schemeClr val="bg1"/>
                </a:solidFill>
              </a:defRPr>
            </a:lvl1pPr>
          </a:lstStyle>
          <a:p>
            <a:r>
              <a:rPr lang="fi-FI" dirty="0"/>
              <a:t>Muokkaa ots. perustyyl. napsautt.</a:t>
            </a:r>
            <a:endParaRPr lang="en-US" dirty="0"/>
          </a:p>
        </p:txBody>
      </p:sp>
      <p:sp>
        <p:nvSpPr>
          <p:cNvPr id="7" name="Subtitle 2">
            <a:extLst>
              <a:ext uri="{FF2B5EF4-FFF2-40B4-BE49-F238E27FC236}">
                <a16:creationId xmlns:a16="http://schemas.microsoft.com/office/drawing/2014/main" id="{EDDD092E-228E-A1E6-5FD7-932EDE74B9AF}"/>
              </a:ext>
            </a:extLst>
          </p:cNvPr>
          <p:cNvSpPr>
            <a:spLocks noGrp="1"/>
          </p:cNvSpPr>
          <p:nvPr>
            <p:ph type="subTitle" idx="1"/>
          </p:nvPr>
        </p:nvSpPr>
        <p:spPr>
          <a:xfrm>
            <a:off x="545273" y="3908809"/>
            <a:ext cx="3982277" cy="835134"/>
          </a:xfrm>
        </p:spPr>
        <p:txBody>
          <a:bodyPr lIns="0" tIns="0" rIns="0" bIns="0"/>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dirty="0"/>
              <a:t>Muokkaa alaotsikon perustyyliä napsautt.</a:t>
            </a:r>
            <a:endParaRPr lang="en-US" dirty="0"/>
          </a:p>
        </p:txBody>
      </p:sp>
    </p:spTree>
    <p:extLst>
      <p:ext uri="{BB962C8B-B14F-4D97-AF65-F5344CB8AC3E}">
        <p14:creationId xmlns:p14="http://schemas.microsoft.com/office/powerpoint/2010/main" val="902499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Otsikkodia 3">
    <p:bg>
      <p:bgPr>
        <a:solidFill>
          <a:srgbClr val="250E62"/>
        </a:solidFill>
        <a:effectLst/>
      </p:bgPr>
    </p:bg>
    <p:spTree>
      <p:nvGrpSpPr>
        <p:cNvPr id="1" name=""/>
        <p:cNvGrpSpPr/>
        <p:nvPr/>
      </p:nvGrpSpPr>
      <p:grpSpPr>
        <a:xfrm>
          <a:off x="0" y="0"/>
          <a:ext cx="0" cy="0"/>
          <a:chOff x="0" y="0"/>
          <a:chExt cx="0" cy="0"/>
        </a:xfrm>
      </p:grpSpPr>
      <p:pic>
        <p:nvPicPr>
          <p:cNvPr id="5" name="Picture 8" descr="Kuopion kaupungin logo, jossa sana Kuopio kirjoitettu valkoisilla kirjaimilla.">
            <a:extLst>
              <a:ext uri="{FF2B5EF4-FFF2-40B4-BE49-F238E27FC236}">
                <a16:creationId xmlns:a16="http://schemas.microsoft.com/office/drawing/2014/main" id="{22AC848F-83E1-4EB9-A806-75981CC21D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513" y="542925"/>
            <a:ext cx="1100137"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icture Placeholder 6">
            <a:extLst>
              <a:ext uri="{FF2B5EF4-FFF2-40B4-BE49-F238E27FC236}">
                <a16:creationId xmlns:a16="http://schemas.microsoft.com/office/drawing/2014/main" id="{74730160-3F9A-8967-35E0-5ED1A36E2B53}"/>
              </a:ext>
              <a:ext uri="{C183D7F6-B498-43B3-948B-1728B52AA6E4}">
                <adec:decorative xmlns:adec="http://schemas.microsoft.com/office/drawing/2017/decorative" val="0"/>
              </a:ext>
            </a:extLst>
          </p:cNvPr>
          <p:cNvSpPr>
            <a:spLocks noGrp="1"/>
          </p:cNvSpPr>
          <p:nvPr>
            <p:ph type="pic" sz="quarter" idx="11"/>
          </p:nvPr>
        </p:nvSpPr>
        <p:spPr>
          <a:xfrm>
            <a:off x="4019955" y="0"/>
            <a:ext cx="5142481" cy="5150065"/>
          </a:xfrm>
          <a:custGeom>
            <a:avLst/>
            <a:gdLst>
              <a:gd name="connsiteX0" fmla="*/ 2970804 w 6847900"/>
              <a:gd name="connsiteY0" fmla="*/ 0 h 6876700"/>
              <a:gd name="connsiteX1" fmla="*/ 3401652 w 6847900"/>
              <a:gd name="connsiteY1" fmla="*/ 0 h 6876700"/>
              <a:gd name="connsiteX2" fmla="*/ 3560351 w 6847900"/>
              <a:gd name="connsiteY2" fmla="*/ 36449 h 6876700"/>
              <a:gd name="connsiteX3" fmla="*/ 6842399 w 6847900"/>
              <a:gd name="connsiteY3" fmla="*/ 3934039 h 6876700"/>
              <a:gd name="connsiteX4" fmla="*/ 3280742 w 6847900"/>
              <a:gd name="connsiteY4" fmla="*/ 5548737 h 6876700"/>
              <a:gd name="connsiteX5" fmla="*/ 3366617 w 6847900"/>
              <a:gd name="connsiteY5" fmla="*/ 6829227 h 6876700"/>
              <a:gd name="connsiteX6" fmla="*/ 1800359 w 6847900"/>
              <a:gd name="connsiteY6" fmla="*/ 5977176 h 6876700"/>
              <a:gd name="connsiteX7" fmla="*/ 85925 w 6847900"/>
              <a:gd name="connsiteY7" fmla="*/ 2734164 h 6876700"/>
              <a:gd name="connsiteX8" fmla="*/ 3312643 w 6847900"/>
              <a:gd name="connsiteY8" fmla="*/ 2936208 h 6876700"/>
              <a:gd name="connsiteX9" fmla="*/ 2844879 w 6847900"/>
              <a:gd name="connsiteY9" fmla="*/ 23075 h 6876700"/>
              <a:gd name="connsiteX10" fmla="*/ 0 w 6847900"/>
              <a:gd name="connsiteY10" fmla="*/ 0 h 6876700"/>
              <a:gd name="connsiteX11" fmla="*/ 1 w 6847900"/>
              <a:gd name="connsiteY11" fmla="*/ 0 h 6876700"/>
              <a:gd name="connsiteX12" fmla="*/ 1 w 6847900"/>
              <a:gd name="connsiteY12" fmla="*/ 6876700 h 6876700"/>
              <a:gd name="connsiteX13" fmla="*/ 0 w 6847900"/>
              <a:gd name="connsiteY13" fmla="*/ 6876700 h 6876700"/>
              <a:gd name="connsiteX0" fmla="*/ 2970804 w 6847900"/>
              <a:gd name="connsiteY0" fmla="*/ 0 h 6876700"/>
              <a:gd name="connsiteX1" fmla="*/ 3401652 w 6847900"/>
              <a:gd name="connsiteY1" fmla="*/ 0 h 6876700"/>
              <a:gd name="connsiteX2" fmla="*/ 3560351 w 6847900"/>
              <a:gd name="connsiteY2" fmla="*/ 36449 h 6876700"/>
              <a:gd name="connsiteX3" fmla="*/ 6842399 w 6847900"/>
              <a:gd name="connsiteY3" fmla="*/ 3934039 h 6876700"/>
              <a:gd name="connsiteX4" fmla="*/ 3280742 w 6847900"/>
              <a:gd name="connsiteY4" fmla="*/ 5548737 h 6876700"/>
              <a:gd name="connsiteX5" fmla="*/ 3366617 w 6847900"/>
              <a:gd name="connsiteY5" fmla="*/ 6829227 h 6876700"/>
              <a:gd name="connsiteX6" fmla="*/ 1800359 w 6847900"/>
              <a:gd name="connsiteY6" fmla="*/ 5977176 h 6876700"/>
              <a:gd name="connsiteX7" fmla="*/ 85925 w 6847900"/>
              <a:gd name="connsiteY7" fmla="*/ 2734164 h 6876700"/>
              <a:gd name="connsiteX8" fmla="*/ 3312643 w 6847900"/>
              <a:gd name="connsiteY8" fmla="*/ 2936208 h 6876700"/>
              <a:gd name="connsiteX9" fmla="*/ 2844879 w 6847900"/>
              <a:gd name="connsiteY9" fmla="*/ 23075 h 6876700"/>
              <a:gd name="connsiteX10" fmla="*/ 2970804 w 6847900"/>
              <a:gd name="connsiteY10" fmla="*/ 0 h 6876700"/>
              <a:gd name="connsiteX11" fmla="*/ 0 w 6847900"/>
              <a:gd name="connsiteY11" fmla="*/ 6876700 h 6876700"/>
              <a:gd name="connsiteX12" fmla="*/ 1 w 6847900"/>
              <a:gd name="connsiteY12" fmla="*/ 0 h 6876700"/>
              <a:gd name="connsiteX13" fmla="*/ 1 w 6847900"/>
              <a:gd name="connsiteY13" fmla="*/ 6876700 h 6876700"/>
              <a:gd name="connsiteX14" fmla="*/ 0 w 6847900"/>
              <a:gd name="connsiteY14" fmla="*/ 6876700 h 6876700"/>
              <a:gd name="connsiteX0" fmla="*/ 2970804 w 6847900"/>
              <a:gd name="connsiteY0" fmla="*/ 0 h 6876700"/>
              <a:gd name="connsiteX1" fmla="*/ 3401652 w 6847900"/>
              <a:gd name="connsiteY1" fmla="*/ 0 h 6876700"/>
              <a:gd name="connsiteX2" fmla="*/ 3560351 w 6847900"/>
              <a:gd name="connsiteY2" fmla="*/ 36449 h 6876700"/>
              <a:gd name="connsiteX3" fmla="*/ 6842399 w 6847900"/>
              <a:gd name="connsiteY3" fmla="*/ 3934039 h 6876700"/>
              <a:gd name="connsiteX4" fmla="*/ 3280742 w 6847900"/>
              <a:gd name="connsiteY4" fmla="*/ 5548737 h 6876700"/>
              <a:gd name="connsiteX5" fmla="*/ 3366617 w 6847900"/>
              <a:gd name="connsiteY5" fmla="*/ 6829227 h 6876700"/>
              <a:gd name="connsiteX6" fmla="*/ 1800359 w 6847900"/>
              <a:gd name="connsiteY6" fmla="*/ 5977176 h 6876700"/>
              <a:gd name="connsiteX7" fmla="*/ 85925 w 6847900"/>
              <a:gd name="connsiteY7" fmla="*/ 2734164 h 6876700"/>
              <a:gd name="connsiteX8" fmla="*/ 3312643 w 6847900"/>
              <a:gd name="connsiteY8" fmla="*/ 2936208 h 6876700"/>
              <a:gd name="connsiteX9" fmla="*/ 2844879 w 6847900"/>
              <a:gd name="connsiteY9" fmla="*/ 23075 h 6876700"/>
              <a:gd name="connsiteX10" fmla="*/ 2970804 w 6847900"/>
              <a:gd name="connsiteY10" fmla="*/ 0 h 6876700"/>
              <a:gd name="connsiteX11" fmla="*/ 0 w 6847900"/>
              <a:gd name="connsiteY11" fmla="*/ 6876700 h 6876700"/>
              <a:gd name="connsiteX12" fmla="*/ 1 w 6847900"/>
              <a:gd name="connsiteY12" fmla="*/ 6876700 h 6876700"/>
              <a:gd name="connsiteX13" fmla="*/ 0 w 6847900"/>
              <a:gd name="connsiteY13" fmla="*/ 6876700 h 6876700"/>
              <a:gd name="connsiteX0" fmla="*/ 2970804 w 6847900"/>
              <a:gd name="connsiteY0" fmla="*/ 0 h 6857999"/>
              <a:gd name="connsiteX1" fmla="*/ 3401652 w 6847900"/>
              <a:gd name="connsiteY1" fmla="*/ 0 h 6857999"/>
              <a:gd name="connsiteX2" fmla="*/ 3560351 w 6847900"/>
              <a:gd name="connsiteY2" fmla="*/ 36449 h 6857999"/>
              <a:gd name="connsiteX3" fmla="*/ 6842399 w 6847900"/>
              <a:gd name="connsiteY3" fmla="*/ 3934039 h 6857999"/>
              <a:gd name="connsiteX4" fmla="*/ 3280742 w 6847900"/>
              <a:gd name="connsiteY4" fmla="*/ 5548737 h 6857999"/>
              <a:gd name="connsiteX5" fmla="*/ 3366617 w 6847900"/>
              <a:gd name="connsiteY5" fmla="*/ 6829227 h 6857999"/>
              <a:gd name="connsiteX6" fmla="*/ 1800359 w 6847900"/>
              <a:gd name="connsiteY6" fmla="*/ 5977176 h 6857999"/>
              <a:gd name="connsiteX7" fmla="*/ 85925 w 6847900"/>
              <a:gd name="connsiteY7" fmla="*/ 2734164 h 6857999"/>
              <a:gd name="connsiteX8" fmla="*/ 3312643 w 6847900"/>
              <a:gd name="connsiteY8" fmla="*/ 2936208 h 6857999"/>
              <a:gd name="connsiteX9" fmla="*/ 2844879 w 6847900"/>
              <a:gd name="connsiteY9" fmla="*/ 23075 h 6857999"/>
              <a:gd name="connsiteX10" fmla="*/ 2970804 w 6847900"/>
              <a:gd name="connsiteY10"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47900" h="6857999">
                <a:moveTo>
                  <a:pt x="2970804" y="0"/>
                </a:moveTo>
                <a:lnTo>
                  <a:pt x="3401652" y="0"/>
                </a:lnTo>
                <a:lnTo>
                  <a:pt x="3560351" y="36449"/>
                </a:lnTo>
                <a:cubicBezTo>
                  <a:pt x="4415738" y="300460"/>
                  <a:pt x="6420326" y="1489394"/>
                  <a:pt x="6842399" y="3934039"/>
                </a:cubicBezTo>
                <a:cubicBezTo>
                  <a:pt x="7007883" y="7454732"/>
                  <a:pt x="3386019" y="3652677"/>
                  <a:pt x="3280742" y="5548737"/>
                </a:cubicBezTo>
                <a:cubicBezTo>
                  <a:pt x="3255648" y="6000678"/>
                  <a:pt x="3570167" y="6687971"/>
                  <a:pt x="3366617" y="6829227"/>
                </a:cubicBezTo>
                <a:cubicBezTo>
                  <a:pt x="3163067" y="6970483"/>
                  <a:pt x="2410878" y="6576585"/>
                  <a:pt x="1800359" y="5977176"/>
                </a:cubicBezTo>
                <a:cubicBezTo>
                  <a:pt x="1153175" y="5341769"/>
                  <a:pt x="-377323" y="3878254"/>
                  <a:pt x="85925" y="2734164"/>
                </a:cubicBezTo>
                <a:cubicBezTo>
                  <a:pt x="549173" y="1590074"/>
                  <a:pt x="4668383" y="4423210"/>
                  <a:pt x="3312643" y="2936208"/>
                </a:cubicBezTo>
                <a:cubicBezTo>
                  <a:pt x="1627836" y="1042436"/>
                  <a:pt x="2128420" y="209702"/>
                  <a:pt x="2844879" y="23075"/>
                </a:cubicBezTo>
                <a:lnTo>
                  <a:pt x="2970804" y="0"/>
                </a:lnTo>
                <a:close/>
              </a:path>
            </a:pathLst>
          </a:custGeom>
          <a:solidFill>
            <a:schemeClr val="accent3"/>
          </a:solidFill>
        </p:spPr>
        <p:txBody>
          <a:bodyPr wrap="square">
            <a:noAutofit/>
          </a:bodyPr>
          <a:lstStyle/>
          <a:p>
            <a:r>
              <a:rPr lang="fi-FI"/>
              <a:t>Lisää kuva napsauttamalla kuvaketta</a:t>
            </a:r>
            <a:endParaRPr lang="en-FI" dirty="0"/>
          </a:p>
        </p:txBody>
      </p:sp>
      <p:sp>
        <p:nvSpPr>
          <p:cNvPr id="6" name="Title 1">
            <a:extLst>
              <a:ext uri="{FF2B5EF4-FFF2-40B4-BE49-F238E27FC236}">
                <a16:creationId xmlns:a16="http://schemas.microsoft.com/office/drawing/2014/main" id="{231C2DBA-9D95-0622-7F9F-63D2DB425A20}"/>
              </a:ext>
            </a:extLst>
          </p:cNvPr>
          <p:cNvSpPr>
            <a:spLocks noGrp="1"/>
          </p:cNvSpPr>
          <p:nvPr>
            <p:ph type="ctrTitle"/>
          </p:nvPr>
        </p:nvSpPr>
        <p:spPr>
          <a:xfrm>
            <a:off x="545273" y="1901986"/>
            <a:ext cx="3321877" cy="1790700"/>
          </a:xfrm>
        </p:spPr>
        <p:txBody>
          <a:bodyPr lIns="0" tIns="0" rIns="0" bIns="0" anchor="b"/>
          <a:lstStyle>
            <a:lvl1pPr algn="l">
              <a:lnSpc>
                <a:spcPts val="4000"/>
              </a:lnSpc>
              <a:defRPr sz="3600">
                <a:solidFill>
                  <a:schemeClr val="bg1"/>
                </a:solidFill>
              </a:defRPr>
            </a:lvl1pPr>
          </a:lstStyle>
          <a:p>
            <a:r>
              <a:rPr lang="fi-FI" dirty="0"/>
              <a:t>Muokkaa ots. perustyyl. napsautt.</a:t>
            </a:r>
            <a:endParaRPr lang="en-US" dirty="0"/>
          </a:p>
        </p:txBody>
      </p:sp>
      <p:sp>
        <p:nvSpPr>
          <p:cNvPr id="7" name="Subtitle 2">
            <a:extLst>
              <a:ext uri="{FF2B5EF4-FFF2-40B4-BE49-F238E27FC236}">
                <a16:creationId xmlns:a16="http://schemas.microsoft.com/office/drawing/2014/main" id="{B9F28EF4-55A2-1237-6207-845090E7AE97}"/>
              </a:ext>
            </a:extLst>
          </p:cNvPr>
          <p:cNvSpPr>
            <a:spLocks noGrp="1"/>
          </p:cNvSpPr>
          <p:nvPr>
            <p:ph type="subTitle" idx="1"/>
          </p:nvPr>
        </p:nvSpPr>
        <p:spPr>
          <a:xfrm>
            <a:off x="545273" y="3908809"/>
            <a:ext cx="3321877" cy="835134"/>
          </a:xfrm>
        </p:spPr>
        <p:txBody>
          <a:bodyPr lIns="0" tIns="0" rIns="0" bIns="0"/>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dirty="0"/>
              <a:t>Muokkaa alaotsikon perustyyliä napsautt.</a:t>
            </a:r>
            <a:endParaRPr lang="en-US" dirty="0"/>
          </a:p>
        </p:txBody>
      </p:sp>
    </p:spTree>
    <p:extLst>
      <p:ext uri="{BB962C8B-B14F-4D97-AF65-F5344CB8AC3E}">
        <p14:creationId xmlns:p14="http://schemas.microsoft.com/office/powerpoint/2010/main" val="3208495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tsikkodia 4">
    <p:bg>
      <p:bgPr>
        <a:solidFill>
          <a:srgbClr val="5A71DF"/>
        </a:solidFill>
        <a:effectLst/>
      </p:bgPr>
    </p:bg>
    <p:spTree>
      <p:nvGrpSpPr>
        <p:cNvPr id="1" name=""/>
        <p:cNvGrpSpPr/>
        <p:nvPr/>
      </p:nvGrpSpPr>
      <p:grpSpPr>
        <a:xfrm>
          <a:off x="0" y="0"/>
          <a:ext cx="0" cy="0"/>
          <a:chOff x="0" y="0"/>
          <a:chExt cx="0" cy="0"/>
        </a:xfrm>
      </p:grpSpPr>
      <p:pic>
        <p:nvPicPr>
          <p:cNvPr id="5" name="Picture 8" descr="Kuopion kaupungin logo, jossa sana Kuopio kirjoitettu valkoisilla kirjaimilla.">
            <a:extLst>
              <a:ext uri="{FF2B5EF4-FFF2-40B4-BE49-F238E27FC236}">
                <a16:creationId xmlns:a16="http://schemas.microsoft.com/office/drawing/2014/main" id="{B353599C-B435-4A7D-8E5A-290F753919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513" y="542925"/>
            <a:ext cx="1100137"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icture Placeholder 7">
            <a:extLst>
              <a:ext uri="{C183D7F6-B498-43B3-948B-1728B52AA6E4}">
                <adec:decorative xmlns:adec="http://schemas.microsoft.com/office/drawing/2017/decorative" val="0"/>
              </a:ext>
            </a:extLst>
          </p:cNvPr>
          <p:cNvSpPr>
            <a:spLocks noGrp="1"/>
          </p:cNvSpPr>
          <p:nvPr>
            <p:ph type="pic" sz="quarter" idx="12"/>
          </p:nvPr>
        </p:nvSpPr>
        <p:spPr>
          <a:xfrm>
            <a:off x="3992842" y="1"/>
            <a:ext cx="5151158" cy="5143499"/>
          </a:xfrm>
          <a:custGeom>
            <a:avLst/>
            <a:gdLst>
              <a:gd name="connsiteX0" fmla="*/ 1052822 w 6868210"/>
              <a:gd name="connsiteY0" fmla="*/ 0 h 6857999"/>
              <a:gd name="connsiteX1" fmla="*/ 6868210 w 6868210"/>
              <a:gd name="connsiteY1" fmla="*/ 0 h 6857999"/>
              <a:gd name="connsiteX2" fmla="*/ 6868210 w 6868210"/>
              <a:gd name="connsiteY2" fmla="*/ 3 h 6857999"/>
              <a:gd name="connsiteX3" fmla="*/ 5825322 w 6868210"/>
              <a:gd name="connsiteY3" fmla="*/ 2288970 h 6857999"/>
              <a:gd name="connsiteX4" fmla="*/ 6860591 w 6868210"/>
              <a:gd name="connsiteY4" fmla="*/ 2285999 h 6857999"/>
              <a:gd name="connsiteX5" fmla="*/ 5821091 w 6868210"/>
              <a:gd name="connsiteY5" fmla="*/ 4575599 h 6857999"/>
              <a:gd name="connsiteX6" fmla="*/ 6868210 w 6868210"/>
              <a:gd name="connsiteY6" fmla="*/ 4569030 h 6857999"/>
              <a:gd name="connsiteX7" fmla="*/ 6868210 w 6868210"/>
              <a:gd name="connsiteY7" fmla="*/ 4569495 h 6857999"/>
              <a:gd name="connsiteX8" fmla="*/ 5831967 w 6868210"/>
              <a:gd name="connsiteY8" fmla="*/ 6857999 h 6857999"/>
              <a:gd name="connsiteX9" fmla="*/ 3058004 w 6868210"/>
              <a:gd name="connsiteY9" fmla="*/ 6857999 h 6857999"/>
              <a:gd name="connsiteX10" fmla="*/ 3095 w 6868210"/>
              <a:gd name="connsiteY10" fmla="*/ 6857304 h 6857999"/>
              <a:gd name="connsiteX11" fmla="*/ 1048846 w 6868210"/>
              <a:gd name="connsiteY11" fmla="*/ 4573451 h 6857999"/>
              <a:gd name="connsiteX12" fmla="*/ 0 w 6868210"/>
              <a:gd name="connsiteY12" fmla="*/ 4573955 h 6857999"/>
              <a:gd name="connsiteX13" fmla="*/ 1043794 w 6868210"/>
              <a:gd name="connsiteY13" fmla="*/ 2289977 h 6857999"/>
              <a:gd name="connsiteX14" fmla="*/ 4858 w 6868210"/>
              <a:gd name="connsiteY14" fmla="*/ 2289442 h 6857999"/>
              <a:gd name="connsiteX15" fmla="*/ 1052822 w 6868210"/>
              <a:gd name="connsiteY1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68210" h="6857999">
                <a:moveTo>
                  <a:pt x="1052822" y="0"/>
                </a:moveTo>
                <a:lnTo>
                  <a:pt x="6868210" y="0"/>
                </a:lnTo>
                <a:lnTo>
                  <a:pt x="6868210" y="3"/>
                </a:lnTo>
                <a:lnTo>
                  <a:pt x="5825322" y="2288970"/>
                </a:lnTo>
                <a:lnTo>
                  <a:pt x="6860591" y="2285999"/>
                </a:lnTo>
                <a:lnTo>
                  <a:pt x="5821091" y="4575599"/>
                </a:lnTo>
                <a:lnTo>
                  <a:pt x="6868210" y="4569030"/>
                </a:lnTo>
                <a:lnTo>
                  <a:pt x="6868210" y="4569495"/>
                </a:lnTo>
                <a:lnTo>
                  <a:pt x="5831967" y="6857999"/>
                </a:lnTo>
                <a:lnTo>
                  <a:pt x="3058004" y="6857999"/>
                </a:lnTo>
                <a:lnTo>
                  <a:pt x="3095" y="6857304"/>
                </a:lnTo>
                <a:lnTo>
                  <a:pt x="1048846" y="4573451"/>
                </a:lnTo>
                <a:lnTo>
                  <a:pt x="0" y="4573955"/>
                </a:lnTo>
                <a:lnTo>
                  <a:pt x="1043794" y="2289977"/>
                </a:lnTo>
                <a:lnTo>
                  <a:pt x="4858" y="2289442"/>
                </a:lnTo>
                <a:cubicBezTo>
                  <a:pt x="100108" y="2102752"/>
                  <a:pt x="698492" y="746760"/>
                  <a:pt x="1052822" y="0"/>
                </a:cubicBezTo>
                <a:close/>
              </a:path>
            </a:pathLst>
          </a:custGeom>
          <a:solidFill>
            <a:srgbClr val="CEFF8C"/>
          </a:solidFill>
        </p:spPr>
        <p:txBody>
          <a:bodyPr rtlCol="0">
            <a:noAutofit/>
          </a:bodyPr>
          <a:lstStyle/>
          <a:p>
            <a:pPr lvl="0"/>
            <a:r>
              <a:rPr lang="fi-FI" noProof="0"/>
              <a:t>Lisää kuva napsauttamalla kuvaketta</a:t>
            </a:r>
            <a:endParaRPr lang="en-FI" noProof="0"/>
          </a:p>
        </p:txBody>
      </p:sp>
      <p:sp>
        <p:nvSpPr>
          <p:cNvPr id="4" name="Title 1">
            <a:extLst>
              <a:ext uri="{FF2B5EF4-FFF2-40B4-BE49-F238E27FC236}">
                <a16:creationId xmlns:a16="http://schemas.microsoft.com/office/drawing/2014/main" id="{0CBC8B76-E826-8EA9-EE5A-080A95C4B3C1}"/>
              </a:ext>
            </a:extLst>
          </p:cNvPr>
          <p:cNvSpPr>
            <a:spLocks noGrp="1"/>
          </p:cNvSpPr>
          <p:nvPr>
            <p:ph type="ctrTitle"/>
          </p:nvPr>
        </p:nvSpPr>
        <p:spPr>
          <a:xfrm>
            <a:off x="545273" y="1901986"/>
            <a:ext cx="3321877" cy="1790700"/>
          </a:xfrm>
        </p:spPr>
        <p:txBody>
          <a:bodyPr lIns="0" tIns="0" rIns="0" bIns="0" anchor="b"/>
          <a:lstStyle>
            <a:lvl1pPr algn="l">
              <a:lnSpc>
                <a:spcPts val="4000"/>
              </a:lnSpc>
              <a:defRPr sz="3600">
                <a:solidFill>
                  <a:schemeClr val="bg1"/>
                </a:solidFill>
              </a:defRPr>
            </a:lvl1pPr>
          </a:lstStyle>
          <a:p>
            <a:r>
              <a:rPr lang="fi-FI" dirty="0"/>
              <a:t>Muokkaa ots. perustyyl. napsautt.</a:t>
            </a:r>
            <a:endParaRPr lang="en-US" dirty="0"/>
          </a:p>
        </p:txBody>
      </p:sp>
      <p:sp>
        <p:nvSpPr>
          <p:cNvPr id="6" name="Subtitle 2">
            <a:extLst>
              <a:ext uri="{FF2B5EF4-FFF2-40B4-BE49-F238E27FC236}">
                <a16:creationId xmlns:a16="http://schemas.microsoft.com/office/drawing/2014/main" id="{B5B2607F-8065-F927-1435-EE84EF23F490}"/>
              </a:ext>
            </a:extLst>
          </p:cNvPr>
          <p:cNvSpPr>
            <a:spLocks noGrp="1"/>
          </p:cNvSpPr>
          <p:nvPr>
            <p:ph type="subTitle" idx="1"/>
          </p:nvPr>
        </p:nvSpPr>
        <p:spPr>
          <a:xfrm>
            <a:off x="545273" y="3908809"/>
            <a:ext cx="3321877" cy="835134"/>
          </a:xfrm>
        </p:spPr>
        <p:txBody>
          <a:bodyPr lIns="0" tIns="0" rIns="0" bIns="0"/>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dirty="0"/>
              <a:t>Muokkaa alaotsikon perustyyliä napsautt.</a:t>
            </a:r>
            <a:endParaRPr lang="en-US" dirty="0"/>
          </a:p>
        </p:txBody>
      </p:sp>
    </p:spTree>
    <p:extLst>
      <p:ext uri="{BB962C8B-B14F-4D97-AF65-F5344CB8AC3E}">
        <p14:creationId xmlns:p14="http://schemas.microsoft.com/office/powerpoint/2010/main" val="2234199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tsikkodia 5">
    <p:bg>
      <p:bgPr>
        <a:solidFill>
          <a:srgbClr val="275D38"/>
        </a:solidFill>
        <a:effectLst/>
      </p:bgPr>
    </p:bg>
    <p:spTree>
      <p:nvGrpSpPr>
        <p:cNvPr id="1" name=""/>
        <p:cNvGrpSpPr/>
        <p:nvPr/>
      </p:nvGrpSpPr>
      <p:grpSpPr>
        <a:xfrm>
          <a:off x="0" y="0"/>
          <a:ext cx="0" cy="0"/>
          <a:chOff x="0" y="0"/>
          <a:chExt cx="0" cy="0"/>
        </a:xfrm>
      </p:grpSpPr>
      <p:pic>
        <p:nvPicPr>
          <p:cNvPr id="5" name="Picture 9" descr="Kuopion kaupungin logo, jossa sana Kuopio kirjoitettu valkoisilla kirjaimilla.">
            <a:extLst>
              <a:ext uri="{FF2B5EF4-FFF2-40B4-BE49-F238E27FC236}">
                <a16:creationId xmlns:a16="http://schemas.microsoft.com/office/drawing/2014/main" id="{D00E06DD-EC62-49E5-B635-19434DB043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513" y="542925"/>
            <a:ext cx="1100137"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45273" y="1901986"/>
            <a:ext cx="3321877" cy="1790700"/>
          </a:xfrm>
        </p:spPr>
        <p:txBody>
          <a:bodyPr lIns="0" tIns="0" rIns="0" bIns="0" anchor="b"/>
          <a:lstStyle>
            <a:lvl1pPr algn="l">
              <a:lnSpc>
                <a:spcPts val="4000"/>
              </a:lnSpc>
              <a:defRPr sz="3600">
                <a:solidFill>
                  <a:schemeClr val="bg1"/>
                </a:solidFill>
              </a:defRPr>
            </a:lvl1pPr>
          </a:lstStyle>
          <a:p>
            <a:r>
              <a:rPr lang="fi-FI" dirty="0"/>
              <a:t>Muokkaa ots. perustyyl. napsautt.</a:t>
            </a:r>
            <a:endParaRPr lang="en-US" dirty="0"/>
          </a:p>
        </p:txBody>
      </p:sp>
      <p:sp>
        <p:nvSpPr>
          <p:cNvPr id="3" name="Subtitle 2"/>
          <p:cNvSpPr>
            <a:spLocks noGrp="1"/>
          </p:cNvSpPr>
          <p:nvPr>
            <p:ph type="subTitle" idx="1"/>
          </p:nvPr>
        </p:nvSpPr>
        <p:spPr>
          <a:xfrm>
            <a:off x="545273" y="3908809"/>
            <a:ext cx="3321877" cy="835134"/>
          </a:xfrm>
        </p:spPr>
        <p:txBody>
          <a:bodyPr lIns="0" tIns="0" rIns="0" bIns="0"/>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dirty="0"/>
              <a:t>Muokkaa alaotsikon perustyyliä napsautt.</a:t>
            </a:r>
            <a:endParaRPr lang="en-US" dirty="0"/>
          </a:p>
        </p:txBody>
      </p:sp>
      <p:sp>
        <p:nvSpPr>
          <p:cNvPr id="8" name="Picture Placeholder 7">
            <a:extLst>
              <a:ext uri="{C183D7F6-B498-43B3-948B-1728B52AA6E4}">
                <adec:decorative xmlns:adec="http://schemas.microsoft.com/office/drawing/2017/decorative" val="0"/>
              </a:ext>
            </a:extLst>
          </p:cNvPr>
          <p:cNvSpPr>
            <a:spLocks noGrp="1"/>
          </p:cNvSpPr>
          <p:nvPr>
            <p:ph type="pic" sz="quarter" idx="12"/>
          </p:nvPr>
        </p:nvSpPr>
        <p:spPr bwMode="auto">
          <a:xfrm>
            <a:off x="4007353" y="0"/>
            <a:ext cx="5128917" cy="5143500"/>
          </a:xfrm>
          <a:custGeom>
            <a:avLst/>
            <a:gdLst>
              <a:gd name="connsiteX0" fmla="*/ 6848864 w 6848864"/>
              <a:gd name="connsiteY0" fmla="*/ 3429020 h 6858000"/>
              <a:gd name="connsiteX1" fmla="*/ 6848864 w 6848864"/>
              <a:gd name="connsiteY1" fmla="*/ 6858000 h 6858000"/>
              <a:gd name="connsiteX2" fmla="*/ 6848863 w 6848864"/>
              <a:gd name="connsiteY2" fmla="*/ 6858000 h 6858000"/>
              <a:gd name="connsiteX3" fmla="*/ 6848863 w 6848864"/>
              <a:gd name="connsiteY3" fmla="*/ 3429040 h 6858000"/>
              <a:gd name="connsiteX4" fmla="*/ 6848863 w 6848864"/>
              <a:gd name="connsiteY4" fmla="*/ 0 h 6858000"/>
              <a:gd name="connsiteX5" fmla="*/ 6848864 w 6848864"/>
              <a:gd name="connsiteY5" fmla="*/ 0 h 6858000"/>
              <a:gd name="connsiteX6" fmla="*/ 6848864 w 6848864"/>
              <a:gd name="connsiteY6" fmla="*/ 3428980 h 6858000"/>
              <a:gd name="connsiteX7" fmla="*/ 6848863 w 6848864"/>
              <a:gd name="connsiteY7" fmla="*/ 3428960 h 6858000"/>
              <a:gd name="connsiteX8" fmla="*/ 1996588 w 6848864"/>
              <a:gd name="connsiteY8" fmla="*/ 0 h 6858000"/>
              <a:gd name="connsiteX9" fmla="*/ 3952612 w 6848864"/>
              <a:gd name="connsiteY9" fmla="*/ 1594205 h 6858000"/>
              <a:gd name="connsiteX10" fmla="*/ 3960306 w 6848864"/>
              <a:gd name="connsiteY10" fmla="*/ 1644622 h 6858000"/>
              <a:gd name="connsiteX11" fmla="*/ 4075116 w 6848864"/>
              <a:gd name="connsiteY11" fmla="*/ 1589315 h 6858000"/>
              <a:gd name="connsiteX12" fmla="*/ 4852278 w 6848864"/>
              <a:gd name="connsiteY12" fmla="*/ 1432413 h 6858000"/>
              <a:gd name="connsiteX13" fmla="*/ 6838557 w 6848864"/>
              <a:gd name="connsiteY13" fmla="*/ 3224861 h 6858000"/>
              <a:gd name="connsiteX14" fmla="*/ 6848863 w 6848864"/>
              <a:gd name="connsiteY14" fmla="*/ 3428960 h 6858000"/>
              <a:gd name="connsiteX15" fmla="*/ 6848863 w 6848864"/>
              <a:gd name="connsiteY15" fmla="*/ 3429040 h 6858000"/>
              <a:gd name="connsiteX16" fmla="*/ 6838557 w 6848864"/>
              <a:gd name="connsiteY16" fmla="*/ 3633140 h 6858000"/>
              <a:gd name="connsiteX17" fmla="*/ 4852278 w 6848864"/>
              <a:gd name="connsiteY17" fmla="*/ 5425587 h 6858000"/>
              <a:gd name="connsiteX18" fmla="*/ 4008570 w 6848864"/>
              <a:gd name="connsiteY18" fmla="*/ 5239088 h 6858000"/>
              <a:gd name="connsiteX19" fmla="*/ 3960218 w 6848864"/>
              <a:gd name="connsiteY19" fmla="*/ 5213955 h 6858000"/>
              <a:gd name="connsiteX20" fmla="*/ 3952612 w 6848864"/>
              <a:gd name="connsiteY20" fmla="*/ 5263795 h 6858000"/>
              <a:gd name="connsiteX21" fmla="*/ 1996588 w 6848864"/>
              <a:gd name="connsiteY21" fmla="*/ 6858000 h 6858000"/>
              <a:gd name="connsiteX22" fmla="*/ 1 w 6848864"/>
              <a:gd name="connsiteY22" fmla="*/ 4861413 h 6858000"/>
              <a:gd name="connsiteX23" fmla="*/ 584788 w 6848864"/>
              <a:gd name="connsiteY23" fmla="*/ 3449613 h 6858000"/>
              <a:gd name="connsiteX24" fmla="*/ 607468 w 6848864"/>
              <a:gd name="connsiteY24" fmla="*/ 3429000 h 6858000"/>
              <a:gd name="connsiteX25" fmla="*/ 584788 w 6848864"/>
              <a:gd name="connsiteY25" fmla="*/ 3408388 h 6858000"/>
              <a:gd name="connsiteX26" fmla="*/ 1 w 6848864"/>
              <a:gd name="connsiteY26" fmla="*/ 1996587 h 6858000"/>
              <a:gd name="connsiteX27" fmla="*/ 1996588 w 6848864"/>
              <a:gd name="connsiteY27" fmla="*/ 0 h 6858000"/>
              <a:gd name="connsiteX28" fmla="*/ 0 w 6848864"/>
              <a:gd name="connsiteY28" fmla="*/ 0 h 6858000"/>
              <a:gd name="connsiteX29" fmla="*/ 1 w 6848864"/>
              <a:gd name="connsiteY29" fmla="*/ 0 h 6858000"/>
              <a:gd name="connsiteX30" fmla="*/ 1 w 6848864"/>
              <a:gd name="connsiteY30" fmla="*/ 1996587 h 6858000"/>
              <a:gd name="connsiteX31" fmla="*/ 1 w 6848864"/>
              <a:gd name="connsiteY31" fmla="*/ 4861413 h 6858000"/>
              <a:gd name="connsiteX32" fmla="*/ 1 w 6848864"/>
              <a:gd name="connsiteY32" fmla="*/ 6858000 h 6858000"/>
              <a:gd name="connsiteX33" fmla="*/ 0 w 6848864"/>
              <a:gd name="connsiteY33" fmla="*/ 6858000 h 6858000"/>
              <a:gd name="connsiteX0" fmla="*/ 6848864 w 6848864"/>
              <a:gd name="connsiteY0" fmla="*/ 3429020 h 6858000"/>
              <a:gd name="connsiteX1" fmla="*/ 6848864 w 6848864"/>
              <a:gd name="connsiteY1" fmla="*/ 6858000 h 6858000"/>
              <a:gd name="connsiteX2" fmla="*/ 6848863 w 6848864"/>
              <a:gd name="connsiteY2" fmla="*/ 6858000 h 6858000"/>
              <a:gd name="connsiteX3" fmla="*/ 6848863 w 6848864"/>
              <a:gd name="connsiteY3" fmla="*/ 3429040 h 6858000"/>
              <a:gd name="connsiteX4" fmla="*/ 6848864 w 6848864"/>
              <a:gd name="connsiteY4" fmla="*/ 3429020 h 6858000"/>
              <a:gd name="connsiteX5" fmla="*/ 6848863 w 6848864"/>
              <a:gd name="connsiteY5" fmla="*/ 0 h 6858000"/>
              <a:gd name="connsiteX6" fmla="*/ 6848864 w 6848864"/>
              <a:gd name="connsiteY6" fmla="*/ 0 h 6858000"/>
              <a:gd name="connsiteX7" fmla="*/ 6848864 w 6848864"/>
              <a:gd name="connsiteY7" fmla="*/ 3428980 h 6858000"/>
              <a:gd name="connsiteX8" fmla="*/ 6848863 w 6848864"/>
              <a:gd name="connsiteY8" fmla="*/ 3428960 h 6858000"/>
              <a:gd name="connsiteX9" fmla="*/ 6848863 w 6848864"/>
              <a:gd name="connsiteY9" fmla="*/ 0 h 6858000"/>
              <a:gd name="connsiteX10" fmla="*/ 1996588 w 6848864"/>
              <a:gd name="connsiteY10" fmla="*/ 0 h 6858000"/>
              <a:gd name="connsiteX11" fmla="*/ 3952612 w 6848864"/>
              <a:gd name="connsiteY11" fmla="*/ 1594205 h 6858000"/>
              <a:gd name="connsiteX12" fmla="*/ 3960306 w 6848864"/>
              <a:gd name="connsiteY12" fmla="*/ 1644622 h 6858000"/>
              <a:gd name="connsiteX13" fmla="*/ 4075116 w 6848864"/>
              <a:gd name="connsiteY13" fmla="*/ 1589315 h 6858000"/>
              <a:gd name="connsiteX14" fmla="*/ 4852278 w 6848864"/>
              <a:gd name="connsiteY14" fmla="*/ 1432413 h 6858000"/>
              <a:gd name="connsiteX15" fmla="*/ 6838557 w 6848864"/>
              <a:gd name="connsiteY15" fmla="*/ 3224861 h 6858000"/>
              <a:gd name="connsiteX16" fmla="*/ 6848863 w 6848864"/>
              <a:gd name="connsiteY16" fmla="*/ 3428960 h 6858000"/>
              <a:gd name="connsiteX17" fmla="*/ 6848863 w 6848864"/>
              <a:gd name="connsiteY17" fmla="*/ 3429040 h 6858000"/>
              <a:gd name="connsiteX18" fmla="*/ 6838557 w 6848864"/>
              <a:gd name="connsiteY18" fmla="*/ 3633140 h 6858000"/>
              <a:gd name="connsiteX19" fmla="*/ 4852278 w 6848864"/>
              <a:gd name="connsiteY19" fmla="*/ 5425587 h 6858000"/>
              <a:gd name="connsiteX20" fmla="*/ 4008570 w 6848864"/>
              <a:gd name="connsiteY20" fmla="*/ 5239088 h 6858000"/>
              <a:gd name="connsiteX21" fmla="*/ 3960218 w 6848864"/>
              <a:gd name="connsiteY21" fmla="*/ 5213955 h 6858000"/>
              <a:gd name="connsiteX22" fmla="*/ 3952612 w 6848864"/>
              <a:gd name="connsiteY22" fmla="*/ 5263795 h 6858000"/>
              <a:gd name="connsiteX23" fmla="*/ 1996588 w 6848864"/>
              <a:gd name="connsiteY23" fmla="*/ 6858000 h 6858000"/>
              <a:gd name="connsiteX24" fmla="*/ 1 w 6848864"/>
              <a:gd name="connsiteY24" fmla="*/ 4861413 h 6858000"/>
              <a:gd name="connsiteX25" fmla="*/ 584788 w 6848864"/>
              <a:gd name="connsiteY25" fmla="*/ 3449613 h 6858000"/>
              <a:gd name="connsiteX26" fmla="*/ 607468 w 6848864"/>
              <a:gd name="connsiteY26" fmla="*/ 3429000 h 6858000"/>
              <a:gd name="connsiteX27" fmla="*/ 584788 w 6848864"/>
              <a:gd name="connsiteY27" fmla="*/ 3408388 h 6858000"/>
              <a:gd name="connsiteX28" fmla="*/ 1 w 6848864"/>
              <a:gd name="connsiteY28" fmla="*/ 1996587 h 6858000"/>
              <a:gd name="connsiteX29" fmla="*/ 1996588 w 6848864"/>
              <a:gd name="connsiteY29" fmla="*/ 0 h 6858000"/>
              <a:gd name="connsiteX30" fmla="*/ 0 w 6848864"/>
              <a:gd name="connsiteY30" fmla="*/ 6858000 h 6858000"/>
              <a:gd name="connsiteX31" fmla="*/ 1 w 6848864"/>
              <a:gd name="connsiteY31" fmla="*/ 0 h 6858000"/>
              <a:gd name="connsiteX32" fmla="*/ 1 w 6848864"/>
              <a:gd name="connsiteY32" fmla="*/ 1996587 h 6858000"/>
              <a:gd name="connsiteX33" fmla="*/ 1 w 6848864"/>
              <a:gd name="connsiteY33" fmla="*/ 4861413 h 6858000"/>
              <a:gd name="connsiteX34" fmla="*/ 1 w 6848864"/>
              <a:gd name="connsiteY34" fmla="*/ 6858000 h 6858000"/>
              <a:gd name="connsiteX35" fmla="*/ 0 w 6848864"/>
              <a:gd name="connsiteY35" fmla="*/ 6858000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6848862 w 6848863"/>
              <a:gd name="connsiteY5" fmla="*/ 0 h 6858000"/>
              <a:gd name="connsiteX6" fmla="*/ 6848863 w 6848863"/>
              <a:gd name="connsiteY6" fmla="*/ 0 h 6858000"/>
              <a:gd name="connsiteX7" fmla="*/ 6848863 w 6848863"/>
              <a:gd name="connsiteY7" fmla="*/ 3428980 h 6858000"/>
              <a:gd name="connsiteX8" fmla="*/ 6848862 w 6848863"/>
              <a:gd name="connsiteY8" fmla="*/ 3428960 h 6858000"/>
              <a:gd name="connsiteX9" fmla="*/ 6848862 w 6848863"/>
              <a:gd name="connsiteY9" fmla="*/ 0 h 6858000"/>
              <a:gd name="connsiteX10" fmla="*/ 1996587 w 6848863"/>
              <a:gd name="connsiteY10" fmla="*/ 0 h 6858000"/>
              <a:gd name="connsiteX11" fmla="*/ 3952611 w 6848863"/>
              <a:gd name="connsiteY11" fmla="*/ 1594205 h 6858000"/>
              <a:gd name="connsiteX12" fmla="*/ 3960305 w 6848863"/>
              <a:gd name="connsiteY12" fmla="*/ 1644622 h 6858000"/>
              <a:gd name="connsiteX13" fmla="*/ 4075115 w 6848863"/>
              <a:gd name="connsiteY13" fmla="*/ 1589315 h 6858000"/>
              <a:gd name="connsiteX14" fmla="*/ 4852277 w 6848863"/>
              <a:gd name="connsiteY14" fmla="*/ 1432413 h 6858000"/>
              <a:gd name="connsiteX15" fmla="*/ 6838556 w 6848863"/>
              <a:gd name="connsiteY15" fmla="*/ 3224861 h 6858000"/>
              <a:gd name="connsiteX16" fmla="*/ 6848862 w 6848863"/>
              <a:gd name="connsiteY16" fmla="*/ 3428960 h 6858000"/>
              <a:gd name="connsiteX17" fmla="*/ 6848862 w 6848863"/>
              <a:gd name="connsiteY17" fmla="*/ 3429040 h 6858000"/>
              <a:gd name="connsiteX18" fmla="*/ 6838556 w 6848863"/>
              <a:gd name="connsiteY18" fmla="*/ 3633140 h 6858000"/>
              <a:gd name="connsiteX19" fmla="*/ 4852277 w 6848863"/>
              <a:gd name="connsiteY19" fmla="*/ 5425587 h 6858000"/>
              <a:gd name="connsiteX20" fmla="*/ 4008569 w 6848863"/>
              <a:gd name="connsiteY20" fmla="*/ 5239088 h 6858000"/>
              <a:gd name="connsiteX21" fmla="*/ 3960217 w 6848863"/>
              <a:gd name="connsiteY21" fmla="*/ 5213955 h 6858000"/>
              <a:gd name="connsiteX22" fmla="*/ 3952611 w 6848863"/>
              <a:gd name="connsiteY22" fmla="*/ 5263795 h 6858000"/>
              <a:gd name="connsiteX23" fmla="*/ 1996587 w 6848863"/>
              <a:gd name="connsiteY23" fmla="*/ 6858000 h 6858000"/>
              <a:gd name="connsiteX24" fmla="*/ 0 w 6848863"/>
              <a:gd name="connsiteY24" fmla="*/ 4861413 h 6858000"/>
              <a:gd name="connsiteX25" fmla="*/ 584787 w 6848863"/>
              <a:gd name="connsiteY25" fmla="*/ 3449613 h 6858000"/>
              <a:gd name="connsiteX26" fmla="*/ 607467 w 6848863"/>
              <a:gd name="connsiteY26" fmla="*/ 3429000 h 6858000"/>
              <a:gd name="connsiteX27" fmla="*/ 584787 w 6848863"/>
              <a:gd name="connsiteY27" fmla="*/ 3408388 h 6858000"/>
              <a:gd name="connsiteX28" fmla="*/ 0 w 6848863"/>
              <a:gd name="connsiteY28" fmla="*/ 1996587 h 6858000"/>
              <a:gd name="connsiteX29" fmla="*/ 1996587 w 6848863"/>
              <a:gd name="connsiteY29" fmla="*/ 0 h 6858000"/>
              <a:gd name="connsiteX30" fmla="*/ 0 w 6848863"/>
              <a:gd name="connsiteY30" fmla="*/ 6858000 h 6858000"/>
              <a:gd name="connsiteX31" fmla="*/ 0 w 6848863"/>
              <a:gd name="connsiteY31" fmla="*/ 0 h 6858000"/>
              <a:gd name="connsiteX32" fmla="*/ 0 w 6848863"/>
              <a:gd name="connsiteY32" fmla="*/ 1996587 h 6858000"/>
              <a:gd name="connsiteX33" fmla="*/ 0 w 6848863"/>
              <a:gd name="connsiteY33" fmla="*/ 4861413 h 6858000"/>
              <a:gd name="connsiteX34" fmla="*/ 0 w 6848863"/>
              <a:gd name="connsiteY34" fmla="*/ 6858000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6848862 w 6848863"/>
              <a:gd name="connsiteY5" fmla="*/ 0 h 6858000"/>
              <a:gd name="connsiteX6" fmla="*/ 6848863 w 6848863"/>
              <a:gd name="connsiteY6" fmla="*/ 0 h 6858000"/>
              <a:gd name="connsiteX7" fmla="*/ 6848863 w 6848863"/>
              <a:gd name="connsiteY7" fmla="*/ 3428980 h 6858000"/>
              <a:gd name="connsiteX8" fmla="*/ 6848862 w 6848863"/>
              <a:gd name="connsiteY8" fmla="*/ 3428960 h 6858000"/>
              <a:gd name="connsiteX9" fmla="*/ 6848862 w 6848863"/>
              <a:gd name="connsiteY9" fmla="*/ 0 h 6858000"/>
              <a:gd name="connsiteX10" fmla="*/ 1996587 w 6848863"/>
              <a:gd name="connsiteY10" fmla="*/ 0 h 6858000"/>
              <a:gd name="connsiteX11" fmla="*/ 3952611 w 6848863"/>
              <a:gd name="connsiteY11" fmla="*/ 1594205 h 6858000"/>
              <a:gd name="connsiteX12" fmla="*/ 3960305 w 6848863"/>
              <a:gd name="connsiteY12" fmla="*/ 1644622 h 6858000"/>
              <a:gd name="connsiteX13" fmla="*/ 4075115 w 6848863"/>
              <a:gd name="connsiteY13" fmla="*/ 1589315 h 6858000"/>
              <a:gd name="connsiteX14" fmla="*/ 4852277 w 6848863"/>
              <a:gd name="connsiteY14" fmla="*/ 1432413 h 6858000"/>
              <a:gd name="connsiteX15" fmla="*/ 6838556 w 6848863"/>
              <a:gd name="connsiteY15" fmla="*/ 3224861 h 6858000"/>
              <a:gd name="connsiteX16" fmla="*/ 6848862 w 6848863"/>
              <a:gd name="connsiteY16" fmla="*/ 3428960 h 6858000"/>
              <a:gd name="connsiteX17" fmla="*/ 6848862 w 6848863"/>
              <a:gd name="connsiteY17" fmla="*/ 3429040 h 6858000"/>
              <a:gd name="connsiteX18" fmla="*/ 6838556 w 6848863"/>
              <a:gd name="connsiteY18" fmla="*/ 3633140 h 6858000"/>
              <a:gd name="connsiteX19" fmla="*/ 4852277 w 6848863"/>
              <a:gd name="connsiteY19" fmla="*/ 5425587 h 6858000"/>
              <a:gd name="connsiteX20" fmla="*/ 4008569 w 6848863"/>
              <a:gd name="connsiteY20" fmla="*/ 5239088 h 6858000"/>
              <a:gd name="connsiteX21" fmla="*/ 3960217 w 6848863"/>
              <a:gd name="connsiteY21" fmla="*/ 5213955 h 6858000"/>
              <a:gd name="connsiteX22" fmla="*/ 3952611 w 6848863"/>
              <a:gd name="connsiteY22" fmla="*/ 5263795 h 6858000"/>
              <a:gd name="connsiteX23" fmla="*/ 1996587 w 6848863"/>
              <a:gd name="connsiteY23" fmla="*/ 6858000 h 6858000"/>
              <a:gd name="connsiteX24" fmla="*/ 0 w 6848863"/>
              <a:gd name="connsiteY24" fmla="*/ 4861413 h 6858000"/>
              <a:gd name="connsiteX25" fmla="*/ 584787 w 6848863"/>
              <a:gd name="connsiteY25" fmla="*/ 3449613 h 6858000"/>
              <a:gd name="connsiteX26" fmla="*/ 607467 w 6848863"/>
              <a:gd name="connsiteY26" fmla="*/ 3429000 h 6858000"/>
              <a:gd name="connsiteX27" fmla="*/ 584787 w 6848863"/>
              <a:gd name="connsiteY27" fmla="*/ 3408388 h 6858000"/>
              <a:gd name="connsiteX28" fmla="*/ 0 w 6848863"/>
              <a:gd name="connsiteY28" fmla="*/ 1996587 h 6858000"/>
              <a:gd name="connsiteX29" fmla="*/ 1996587 w 6848863"/>
              <a:gd name="connsiteY29" fmla="*/ 0 h 6858000"/>
              <a:gd name="connsiteX30" fmla="*/ 0 w 6848863"/>
              <a:gd name="connsiteY30" fmla="*/ 6858000 h 6858000"/>
              <a:gd name="connsiteX31" fmla="*/ 0 w 6848863"/>
              <a:gd name="connsiteY31" fmla="*/ 1996587 h 6858000"/>
              <a:gd name="connsiteX32" fmla="*/ 0 w 6848863"/>
              <a:gd name="connsiteY32" fmla="*/ 4861413 h 6858000"/>
              <a:gd name="connsiteX33" fmla="*/ 0 w 6848863"/>
              <a:gd name="connsiteY33" fmla="*/ 6858000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6848862 w 6848863"/>
              <a:gd name="connsiteY5" fmla="*/ 0 h 6858000"/>
              <a:gd name="connsiteX6" fmla="*/ 6848863 w 6848863"/>
              <a:gd name="connsiteY6" fmla="*/ 0 h 6858000"/>
              <a:gd name="connsiteX7" fmla="*/ 6848863 w 6848863"/>
              <a:gd name="connsiteY7" fmla="*/ 3428980 h 6858000"/>
              <a:gd name="connsiteX8" fmla="*/ 6848862 w 6848863"/>
              <a:gd name="connsiteY8" fmla="*/ 3428960 h 6858000"/>
              <a:gd name="connsiteX9" fmla="*/ 6848862 w 6848863"/>
              <a:gd name="connsiteY9" fmla="*/ 0 h 6858000"/>
              <a:gd name="connsiteX10" fmla="*/ 1996587 w 6848863"/>
              <a:gd name="connsiteY10" fmla="*/ 0 h 6858000"/>
              <a:gd name="connsiteX11" fmla="*/ 3952611 w 6848863"/>
              <a:gd name="connsiteY11" fmla="*/ 1594205 h 6858000"/>
              <a:gd name="connsiteX12" fmla="*/ 3960305 w 6848863"/>
              <a:gd name="connsiteY12" fmla="*/ 1644622 h 6858000"/>
              <a:gd name="connsiteX13" fmla="*/ 4075115 w 6848863"/>
              <a:gd name="connsiteY13" fmla="*/ 1589315 h 6858000"/>
              <a:gd name="connsiteX14" fmla="*/ 4852277 w 6848863"/>
              <a:gd name="connsiteY14" fmla="*/ 1432413 h 6858000"/>
              <a:gd name="connsiteX15" fmla="*/ 6838556 w 6848863"/>
              <a:gd name="connsiteY15" fmla="*/ 3224861 h 6858000"/>
              <a:gd name="connsiteX16" fmla="*/ 6848862 w 6848863"/>
              <a:gd name="connsiteY16" fmla="*/ 3428960 h 6858000"/>
              <a:gd name="connsiteX17" fmla="*/ 6848862 w 6848863"/>
              <a:gd name="connsiteY17" fmla="*/ 3429040 h 6858000"/>
              <a:gd name="connsiteX18" fmla="*/ 6838556 w 6848863"/>
              <a:gd name="connsiteY18" fmla="*/ 3633140 h 6858000"/>
              <a:gd name="connsiteX19" fmla="*/ 4852277 w 6848863"/>
              <a:gd name="connsiteY19" fmla="*/ 5425587 h 6858000"/>
              <a:gd name="connsiteX20" fmla="*/ 4008569 w 6848863"/>
              <a:gd name="connsiteY20" fmla="*/ 5239088 h 6858000"/>
              <a:gd name="connsiteX21" fmla="*/ 3960217 w 6848863"/>
              <a:gd name="connsiteY21" fmla="*/ 5213955 h 6858000"/>
              <a:gd name="connsiteX22" fmla="*/ 3952611 w 6848863"/>
              <a:gd name="connsiteY22" fmla="*/ 5263795 h 6858000"/>
              <a:gd name="connsiteX23" fmla="*/ 1996587 w 6848863"/>
              <a:gd name="connsiteY23" fmla="*/ 6858000 h 6858000"/>
              <a:gd name="connsiteX24" fmla="*/ 0 w 6848863"/>
              <a:gd name="connsiteY24" fmla="*/ 4861413 h 6858000"/>
              <a:gd name="connsiteX25" fmla="*/ 584787 w 6848863"/>
              <a:gd name="connsiteY25" fmla="*/ 3449613 h 6858000"/>
              <a:gd name="connsiteX26" fmla="*/ 607467 w 6848863"/>
              <a:gd name="connsiteY26" fmla="*/ 3429000 h 6858000"/>
              <a:gd name="connsiteX27" fmla="*/ 584787 w 6848863"/>
              <a:gd name="connsiteY27" fmla="*/ 3408388 h 6858000"/>
              <a:gd name="connsiteX28" fmla="*/ 0 w 6848863"/>
              <a:gd name="connsiteY28" fmla="*/ 1996587 h 6858000"/>
              <a:gd name="connsiteX29" fmla="*/ 1996587 w 6848863"/>
              <a:gd name="connsiteY29" fmla="*/ 0 h 6858000"/>
              <a:gd name="connsiteX30" fmla="*/ 0 w 6848863"/>
              <a:gd name="connsiteY30" fmla="*/ 4861413 h 6858000"/>
              <a:gd name="connsiteX31" fmla="*/ 0 w 6848863"/>
              <a:gd name="connsiteY31" fmla="*/ 1996587 h 6858000"/>
              <a:gd name="connsiteX32" fmla="*/ 0 w 6848863"/>
              <a:gd name="connsiteY32" fmla="*/ 4861413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6848862 w 6848863"/>
              <a:gd name="connsiteY5" fmla="*/ 0 h 6858000"/>
              <a:gd name="connsiteX6" fmla="*/ 6848863 w 6848863"/>
              <a:gd name="connsiteY6" fmla="*/ 0 h 6858000"/>
              <a:gd name="connsiteX7" fmla="*/ 6848863 w 6848863"/>
              <a:gd name="connsiteY7" fmla="*/ 3428980 h 6858000"/>
              <a:gd name="connsiteX8" fmla="*/ 6848862 w 6848863"/>
              <a:gd name="connsiteY8" fmla="*/ 3428960 h 6858000"/>
              <a:gd name="connsiteX9" fmla="*/ 6848862 w 6848863"/>
              <a:gd name="connsiteY9" fmla="*/ 0 h 6858000"/>
              <a:gd name="connsiteX10" fmla="*/ 1996587 w 6848863"/>
              <a:gd name="connsiteY10" fmla="*/ 0 h 6858000"/>
              <a:gd name="connsiteX11" fmla="*/ 3952611 w 6848863"/>
              <a:gd name="connsiteY11" fmla="*/ 1594205 h 6858000"/>
              <a:gd name="connsiteX12" fmla="*/ 3960305 w 6848863"/>
              <a:gd name="connsiteY12" fmla="*/ 1644622 h 6858000"/>
              <a:gd name="connsiteX13" fmla="*/ 4075115 w 6848863"/>
              <a:gd name="connsiteY13" fmla="*/ 1589315 h 6858000"/>
              <a:gd name="connsiteX14" fmla="*/ 4852277 w 6848863"/>
              <a:gd name="connsiteY14" fmla="*/ 1432413 h 6858000"/>
              <a:gd name="connsiteX15" fmla="*/ 6838556 w 6848863"/>
              <a:gd name="connsiteY15" fmla="*/ 3224861 h 6858000"/>
              <a:gd name="connsiteX16" fmla="*/ 6848862 w 6848863"/>
              <a:gd name="connsiteY16" fmla="*/ 3428960 h 6858000"/>
              <a:gd name="connsiteX17" fmla="*/ 6848862 w 6848863"/>
              <a:gd name="connsiteY17" fmla="*/ 3429040 h 6858000"/>
              <a:gd name="connsiteX18" fmla="*/ 6838556 w 6848863"/>
              <a:gd name="connsiteY18" fmla="*/ 3633140 h 6858000"/>
              <a:gd name="connsiteX19" fmla="*/ 4852277 w 6848863"/>
              <a:gd name="connsiteY19" fmla="*/ 5425587 h 6858000"/>
              <a:gd name="connsiteX20" fmla="*/ 4008569 w 6848863"/>
              <a:gd name="connsiteY20" fmla="*/ 5239088 h 6858000"/>
              <a:gd name="connsiteX21" fmla="*/ 3960217 w 6848863"/>
              <a:gd name="connsiteY21" fmla="*/ 5213955 h 6858000"/>
              <a:gd name="connsiteX22" fmla="*/ 3952611 w 6848863"/>
              <a:gd name="connsiteY22" fmla="*/ 5263795 h 6858000"/>
              <a:gd name="connsiteX23" fmla="*/ 1996587 w 6848863"/>
              <a:gd name="connsiteY23" fmla="*/ 6858000 h 6858000"/>
              <a:gd name="connsiteX24" fmla="*/ 0 w 6848863"/>
              <a:gd name="connsiteY24" fmla="*/ 4861413 h 6858000"/>
              <a:gd name="connsiteX25" fmla="*/ 584787 w 6848863"/>
              <a:gd name="connsiteY25" fmla="*/ 3449613 h 6858000"/>
              <a:gd name="connsiteX26" fmla="*/ 607467 w 6848863"/>
              <a:gd name="connsiteY26" fmla="*/ 3429000 h 6858000"/>
              <a:gd name="connsiteX27" fmla="*/ 584787 w 6848863"/>
              <a:gd name="connsiteY27" fmla="*/ 3408388 h 6858000"/>
              <a:gd name="connsiteX28" fmla="*/ 0 w 6848863"/>
              <a:gd name="connsiteY28" fmla="*/ 1996587 h 6858000"/>
              <a:gd name="connsiteX29" fmla="*/ 1996587 w 6848863"/>
              <a:gd name="connsiteY29" fmla="*/ 0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6848862 w 6848863"/>
              <a:gd name="connsiteY5" fmla="*/ 0 h 6858000"/>
              <a:gd name="connsiteX6" fmla="*/ 6848863 w 6848863"/>
              <a:gd name="connsiteY6" fmla="*/ 0 h 6858000"/>
              <a:gd name="connsiteX7" fmla="*/ 6848863 w 6848863"/>
              <a:gd name="connsiteY7" fmla="*/ 3428980 h 6858000"/>
              <a:gd name="connsiteX8" fmla="*/ 6848862 w 6848863"/>
              <a:gd name="connsiteY8" fmla="*/ 3428960 h 6858000"/>
              <a:gd name="connsiteX9" fmla="*/ 6848862 w 6848863"/>
              <a:gd name="connsiteY9" fmla="*/ 0 h 6858000"/>
              <a:gd name="connsiteX10" fmla="*/ 1996587 w 6848863"/>
              <a:gd name="connsiteY10" fmla="*/ 0 h 6858000"/>
              <a:gd name="connsiteX11" fmla="*/ 3952611 w 6848863"/>
              <a:gd name="connsiteY11" fmla="*/ 1594205 h 6858000"/>
              <a:gd name="connsiteX12" fmla="*/ 3960305 w 6848863"/>
              <a:gd name="connsiteY12" fmla="*/ 1644622 h 6858000"/>
              <a:gd name="connsiteX13" fmla="*/ 4075115 w 6848863"/>
              <a:gd name="connsiteY13" fmla="*/ 1589315 h 6858000"/>
              <a:gd name="connsiteX14" fmla="*/ 4852277 w 6848863"/>
              <a:gd name="connsiteY14" fmla="*/ 1432413 h 6858000"/>
              <a:gd name="connsiteX15" fmla="*/ 6838556 w 6848863"/>
              <a:gd name="connsiteY15" fmla="*/ 3224861 h 6858000"/>
              <a:gd name="connsiteX16" fmla="*/ 6848862 w 6848863"/>
              <a:gd name="connsiteY16" fmla="*/ 3428960 h 6858000"/>
              <a:gd name="connsiteX17" fmla="*/ 6838556 w 6848863"/>
              <a:gd name="connsiteY17" fmla="*/ 3633140 h 6858000"/>
              <a:gd name="connsiteX18" fmla="*/ 4852277 w 6848863"/>
              <a:gd name="connsiteY18" fmla="*/ 5425587 h 6858000"/>
              <a:gd name="connsiteX19" fmla="*/ 4008569 w 6848863"/>
              <a:gd name="connsiteY19" fmla="*/ 5239088 h 6858000"/>
              <a:gd name="connsiteX20" fmla="*/ 3960217 w 6848863"/>
              <a:gd name="connsiteY20" fmla="*/ 5213955 h 6858000"/>
              <a:gd name="connsiteX21" fmla="*/ 3952611 w 6848863"/>
              <a:gd name="connsiteY21" fmla="*/ 5263795 h 6858000"/>
              <a:gd name="connsiteX22" fmla="*/ 1996587 w 6848863"/>
              <a:gd name="connsiteY22" fmla="*/ 6858000 h 6858000"/>
              <a:gd name="connsiteX23" fmla="*/ 0 w 6848863"/>
              <a:gd name="connsiteY23" fmla="*/ 4861413 h 6858000"/>
              <a:gd name="connsiteX24" fmla="*/ 584787 w 6848863"/>
              <a:gd name="connsiteY24" fmla="*/ 3449613 h 6858000"/>
              <a:gd name="connsiteX25" fmla="*/ 607467 w 6848863"/>
              <a:gd name="connsiteY25" fmla="*/ 3429000 h 6858000"/>
              <a:gd name="connsiteX26" fmla="*/ 584787 w 6848863"/>
              <a:gd name="connsiteY26" fmla="*/ 3408388 h 6858000"/>
              <a:gd name="connsiteX27" fmla="*/ 0 w 6848863"/>
              <a:gd name="connsiteY27" fmla="*/ 1996587 h 6858000"/>
              <a:gd name="connsiteX28" fmla="*/ 1996587 w 6848863"/>
              <a:gd name="connsiteY28" fmla="*/ 0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6848862 w 6848863"/>
              <a:gd name="connsiteY5" fmla="*/ 0 h 6858000"/>
              <a:gd name="connsiteX6" fmla="*/ 6848863 w 6848863"/>
              <a:gd name="connsiteY6" fmla="*/ 0 h 6858000"/>
              <a:gd name="connsiteX7" fmla="*/ 6848863 w 6848863"/>
              <a:gd name="connsiteY7" fmla="*/ 3428980 h 6858000"/>
              <a:gd name="connsiteX8" fmla="*/ 6848862 w 6848863"/>
              <a:gd name="connsiteY8" fmla="*/ 3428960 h 6858000"/>
              <a:gd name="connsiteX9" fmla="*/ 6848862 w 6848863"/>
              <a:gd name="connsiteY9" fmla="*/ 0 h 6858000"/>
              <a:gd name="connsiteX10" fmla="*/ 1996587 w 6848863"/>
              <a:gd name="connsiteY10" fmla="*/ 0 h 6858000"/>
              <a:gd name="connsiteX11" fmla="*/ 3952611 w 6848863"/>
              <a:gd name="connsiteY11" fmla="*/ 1594205 h 6858000"/>
              <a:gd name="connsiteX12" fmla="*/ 3960305 w 6848863"/>
              <a:gd name="connsiteY12" fmla="*/ 1644622 h 6858000"/>
              <a:gd name="connsiteX13" fmla="*/ 4075115 w 6848863"/>
              <a:gd name="connsiteY13" fmla="*/ 1589315 h 6858000"/>
              <a:gd name="connsiteX14" fmla="*/ 4852277 w 6848863"/>
              <a:gd name="connsiteY14" fmla="*/ 1432413 h 6858000"/>
              <a:gd name="connsiteX15" fmla="*/ 6838556 w 6848863"/>
              <a:gd name="connsiteY15" fmla="*/ 3224861 h 6858000"/>
              <a:gd name="connsiteX16" fmla="*/ 6838556 w 6848863"/>
              <a:gd name="connsiteY16" fmla="*/ 3633140 h 6858000"/>
              <a:gd name="connsiteX17" fmla="*/ 4852277 w 6848863"/>
              <a:gd name="connsiteY17" fmla="*/ 5425587 h 6858000"/>
              <a:gd name="connsiteX18" fmla="*/ 4008569 w 6848863"/>
              <a:gd name="connsiteY18" fmla="*/ 5239088 h 6858000"/>
              <a:gd name="connsiteX19" fmla="*/ 3960217 w 6848863"/>
              <a:gd name="connsiteY19" fmla="*/ 5213955 h 6858000"/>
              <a:gd name="connsiteX20" fmla="*/ 3952611 w 6848863"/>
              <a:gd name="connsiteY20" fmla="*/ 5263795 h 6858000"/>
              <a:gd name="connsiteX21" fmla="*/ 1996587 w 6848863"/>
              <a:gd name="connsiteY21" fmla="*/ 6858000 h 6858000"/>
              <a:gd name="connsiteX22" fmla="*/ 0 w 6848863"/>
              <a:gd name="connsiteY22" fmla="*/ 4861413 h 6858000"/>
              <a:gd name="connsiteX23" fmla="*/ 584787 w 6848863"/>
              <a:gd name="connsiteY23" fmla="*/ 3449613 h 6858000"/>
              <a:gd name="connsiteX24" fmla="*/ 607467 w 6848863"/>
              <a:gd name="connsiteY24" fmla="*/ 3429000 h 6858000"/>
              <a:gd name="connsiteX25" fmla="*/ 584787 w 6848863"/>
              <a:gd name="connsiteY25" fmla="*/ 3408388 h 6858000"/>
              <a:gd name="connsiteX26" fmla="*/ 0 w 6848863"/>
              <a:gd name="connsiteY26" fmla="*/ 1996587 h 6858000"/>
              <a:gd name="connsiteX27" fmla="*/ 1996587 w 6848863"/>
              <a:gd name="connsiteY27" fmla="*/ 0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6848862 w 6848863"/>
              <a:gd name="connsiteY5" fmla="*/ 0 h 6858000"/>
              <a:gd name="connsiteX6" fmla="*/ 6848863 w 6848863"/>
              <a:gd name="connsiteY6" fmla="*/ 0 h 6858000"/>
              <a:gd name="connsiteX7" fmla="*/ 6848863 w 6848863"/>
              <a:gd name="connsiteY7" fmla="*/ 3428980 h 6858000"/>
              <a:gd name="connsiteX8" fmla="*/ 6848862 w 6848863"/>
              <a:gd name="connsiteY8" fmla="*/ 0 h 6858000"/>
              <a:gd name="connsiteX9" fmla="*/ 1996587 w 6848863"/>
              <a:gd name="connsiteY9" fmla="*/ 0 h 6858000"/>
              <a:gd name="connsiteX10" fmla="*/ 3952611 w 6848863"/>
              <a:gd name="connsiteY10" fmla="*/ 1594205 h 6858000"/>
              <a:gd name="connsiteX11" fmla="*/ 3960305 w 6848863"/>
              <a:gd name="connsiteY11" fmla="*/ 1644622 h 6858000"/>
              <a:gd name="connsiteX12" fmla="*/ 4075115 w 6848863"/>
              <a:gd name="connsiteY12" fmla="*/ 1589315 h 6858000"/>
              <a:gd name="connsiteX13" fmla="*/ 4852277 w 6848863"/>
              <a:gd name="connsiteY13" fmla="*/ 1432413 h 6858000"/>
              <a:gd name="connsiteX14" fmla="*/ 6838556 w 6848863"/>
              <a:gd name="connsiteY14" fmla="*/ 3224861 h 6858000"/>
              <a:gd name="connsiteX15" fmla="*/ 6838556 w 6848863"/>
              <a:gd name="connsiteY15" fmla="*/ 3633140 h 6858000"/>
              <a:gd name="connsiteX16" fmla="*/ 4852277 w 6848863"/>
              <a:gd name="connsiteY16" fmla="*/ 5425587 h 6858000"/>
              <a:gd name="connsiteX17" fmla="*/ 4008569 w 6848863"/>
              <a:gd name="connsiteY17" fmla="*/ 5239088 h 6858000"/>
              <a:gd name="connsiteX18" fmla="*/ 3960217 w 6848863"/>
              <a:gd name="connsiteY18" fmla="*/ 5213955 h 6858000"/>
              <a:gd name="connsiteX19" fmla="*/ 3952611 w 6848863"/>
              <a:gd name="connsiteY19" fmla="*/ 5263795 h 6858000"/>
              <a:gd name="connsiteX20" fmla="*/ 1996587 w 6848863"/>
              <a:gd name="connsiteY20" fmla="*/ 6858000 h 6858000"/>
              <a:gd name="connsiteX21" fmla="*/ 0 w 6848863"/>
              <a:gd name="connsiteY21" fmla="*/ 4861413 h 6858000"/>
              <a:gd name="connsiteX22" fmla="*/ 584787 w 6848863"/>
              <a:gd name="connsiteY22" fmla="*/ 3449613 h 6858000"/>
              <a:gd name="connsiteX23" fmla="*/ 607467 w 6848863"/>
              <a:gd name="connsiteY23" fmla="*/ 3429000 h 6858000"/>
              <a:gd name="connsiteX24" fmla="*/ 584787 w 6848863"/>
              <a:gd name="connsiteY24" fmla="*/ 3408388 h 6858000"/>
              <a:gd name="connsiteX25" fmla="*/ 0 w 6848863"/>
              <a:gd name="connsiteY25" fmla="*/ 1996587 h 6858000"/>
              <a:gd name="connsiteX26" fmla="*/ 1996587 w 6848863"/>
              <a:gd name="connsiteY26" fmla="*/ 0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6848863 w 6848863"/>
              <a:gd name="connsiteY5" fmla="*/ 3428980 h 6858000"/>
              <a:gd name="connsiteX6" fmla="*/ 6848863 w 6848863"/>
              <a:gd name="connsiteY6" fmla="*/ 0 h 6858000"/>
              <a:gd name="connsiteX7" fmla="*/ 6848863 w 6848863"/>
              <a:gd name="connsiteY7" fmla="*/ 3428980 h 6858000"/>
              <a:gd name="connsiteX8" fmla="*/ 1996587 w 6848863"/>
              <a:gd name="connsiteY8" fmla="*/ 0 h 6858000"/>
              <a:gd name="connsiteX9" fmla="*/ 3952611 w 6848863"/>
              <a:gd name="connsiteY9" fmla="*/ 1594205 h 6858000"/>
              <a:gd name="connsiteX10" fmla="*/ 3960305 w 6848863"/>
              <a:gd name="connsiteY10" fmla="*/ 1644622 h 6858000"/>
              <a:gd name="connsiteX11" fmla="*/ 4075115 w 6848863"/>
              <a:gd name="connsiteY11" fmla="*/ 1589315 h 6858000"/>
              <a:gd name="connsiteX12" fmla="*/ 4852277 w 6848863"/>
              <a:gd name="connsiteY12" fmla="*/ 1432413 h 6858000"/>
              <a:gd name="connsiteX13" fmla="*/ 6838556 w 6848863"/>
              <a:gd name="connsiteY13" fmla="*/ 3224861 h 6858000"/>
              <a:gd name="connsiteX14" fmla="*/ 6838556 w 6848863"/>
              <a:gd name="connsiteY14" fmla="*/ 3633140 h 6858000"/>
              <a:gd name="connsiteX15" fmla="*/ 4852277 w 6848863"/>
              <a:gd name="connsiteY15" fmla="*/ 5425587 h 6858000"/>
              <a:gd name="connsiteX16" fmla="*/ 4008569 w 6848863"/>
              <a:gd name="connsiteY16" fmla="*/ 5239088 h 6858000"/>
              <a:gd name="connsiteX17" fmla="*/ 3960217 w 6848863"/>
              <a:gd name="connsiteY17" fmla="*/ 5213955 h 6858000"/>
              <a:gd name="connsiteX18" fmla="*/ 3952611 w 6848863"/>
              <a:gd name="connsiteY18" fmla="*/ 5263795 h 6858000"/>
              <a:gd name="connsiteX19" fmla="*/ 1996587 w 6848863"/>
              <a:gd name="connsiteY19" fmla="*/ 6858000 h 6858000"/>
              <a:gd name="connsiteX20" fmla="*/ 0 w 6848863"/>
              <a:gd name="connsiteY20" fmla="*/ 4861413 h 6858000"/>
              <a:gd name="connsiteX21" fmla="*/ 584787 w 6848863"/>
              <a:gd name="connsiteY21" fmla="*/ 3449613 h 6858000"/>
              <a:gd name="connsiteX22" fmla="*/ 607467 w 6848863"/>
              <a:gd name="connsiteY22" fmla="*/ 3429000 h 6858000"/>
              <a:gd name="connsiteX23" fmla="*/ 584787 w 6848863"/>
              <a:gd name="connsiteY23" fmla="*/ 3408388 h 6858000"/>
              <a:gd name="connsiteX24" fmla="*/ 0 w 6848863"/>
              <a:gd name="connsiteY24" fmla="*/ 1996587 h 6858000"/>
              <a:gd name="connsiteX25" fmla="*/ 1996587 w 6848863"/>
              <a:gd name="connsiteY25" fmla="*/ 0 h 6858000"/>
              <a:gd name="connsiteX0" fmla="*/ 6848863 w 6848863"/>
              <a:gd name="connsiteY0" fmla="*/ 3429020 h 6858000"/>
              <a:gd name="connsiteX1" fmla="*/ 6848863 w 6848863"/>
              <a:gd name="connsiteY1" fmla="*/ 6858000 h 6858000"/>
              <a:gd name="connsiteX2" fmla="*/ 6848862 w 6848863"/>
              <a:gd name="connsiteY2" fmla="*/ 6858000 h 6858000"/>
              <a:gd name="connsiteX3" fmla="*/ 6848862 w 6848863"/>
              <a:gd name="connsiteY3" fmla="*/ 3429040 h 6858000"/>
              <a:gd name="connsiteX4" fmla="*/ 6848863 w 6848863"/>
              <a:gd name="connsiteY4" fmla="*/ 3429020 h 6858000"/>
              <a:gd name="connsiteX5" fmla="*/ 1996587 w 6848863"/>
              <a:gd name="connsiteY5" fmla="*/ 0 h 6858000"/>
              <a:gd name="connsiteX6" fmla="*/ 3952611 w 6848863"/>
              <a:gd name="connsiteY6" fmla="*/ 1594205 h 6858000"/>
              <a:gd name="connsiteX7" fmla="*/ 3960305 w 6848863"/>
              <a:gd name="connsiteY7" fmla="*/ 1644622 h 6858000"/>
              <a:gd name="connsiteX8" fmla="*/ 4075115 w 6848863"/>
              <a:gd name="connsiteY8" fmla="*/ 1589315 h 6858000"/>
              <a:gd name="connsiteX9" fmla="*/ 4852277 w 6848863"/>
              <a:gd name="connsiteY9" fmla="*/ 1432413 h 6858000"/>
              <a:gd name="connsiteX10" fmla="*/ 6838556 w 6848863"/>
              <a:gd name="connsiteY10" fmla="*/ 3224861 h 6858000"/>
              <a:gd name="connsiteX11" fmla="*/ 6838556 w 6848863"/>
              <a:gd name="connsiteY11" fmla="*/ 3633140 h 6858000"/>
              <a:gd name="connsiteX12" fmla="*/ 4852277 w 6848863"/>
              <a:gd name="connsiteY12" fmla="*/ 5425587 h 6858000"/>
              <a:gd name="connsiteX13" fmla="*/ 4008569 w 6848863"/>
              <a:gd name="connsiteY13" fmla="*/ 5239088 h 6858000"/>
              <a:gd name="connsiteX14" fmla="*/ 3960217 w 6848863"/>
              <a:gd name="connsiteY14" fmla="*/ 5213955 h 6858000"/>
              <a:gd name="connsiteX15" fmla="*/ 3952611 w 6848863"/>
              <a:gd name="connsiteY15" fmla="*/ 5263795 h 6858000"/>
              <a:gd name="connsiteX16" fmla="*/ 1996587 w 6848863"/>
              <a:gd name="connsiteY16" fmla="*/ 6858000 h 6858000"/>
              <a:gd name="connsiteX17" fmla="*/ 0 w 6848863"/>
              <a:gd name="connsiteY17" fmla="*/ 4861413 h 6858000"/>
              <a:gd name="connsiteX18" fmla="*/ 584787 w 6848863"/>
              <a:gd name="connsiteY18" fmla="*/ 3449613 h 6858000"/>
              <a:gd name="connsiteX19" fmla="*/ 607467 w 6848863"/>
              <a:gd name="connsiteY19" fmla="*/ 3429000 h 6858000"/>
              <a:gd name="connsiteX20" fmla="*/ 584787 w 6848863"/>
              <a:gd name="connsiteY20" fmla="*/ 3408388 h 6858000"/>
              <a:gd name="connsiteX21" fmla="*/ 0 w 6848863"/>
              <a:gd name="connsiteY21" fmla="*/ 1996587 h 6858000"/>
              <a:gd name="connsiteX22" fmla="*/ 1996587 w 6848863"/>
              <a:gd name="connsiteY22" fmla="*/ 0 h 6858000"/>
              <a:gd name="connsiteX0" fmla="*/ 6848863 w 6848863"/>
              <a:gd name="connsiteY0" fmla="*/ 3429020 h 6858000"/>
              <a:gd name="connsiteX1" fmla="*/ 6848863 w 6848863"/>
              <a:gd name="connsiteY1" fmla="*/ 6858000 h 6858000"/>
              <a:gd name="connsiteX2" fmla="*/ 6848862 w 6848863"/>
              <a:gd name="connsiteY2" fmla="*/ 3429040 h 6858000"/>
              <a:gd name="connsiteX3" fmla="*/ 6848863 w 6848863"/>
              <a:gd name="connsiteY3" fmla="*/ 3429020 h 6858000"/>
              <a:gd name="connsiteX4" fmla="*/ 1996587 w 6848863"/>
              <a:gd name="connsiteY4" fmla="*/ 0 h 6858000"/>
              <a:gd name="connsiteX5" fmla="*/ 3952611 w 6848863"/>
              <a:gd name="connsiteY5" fmla="*/ 1594205 h 6858000"/>
              <a:gd name="connsiteX6" fmla="*/ 3960305 w 6848863"/>
              <a:gd name="connsiteY6" fmla="*/ 1644622 h 6858000"/>
              <a:gd name="connsiteX7" fmla="*/ 4075115 w 6848863"/>
              <a:gd name="connsiteY7" fmla="*/ 1589315 h 6858000"/>
              <a:gd name="connsiteX8" fmla="*/ 4852277 w 6848863"/>
              <a:gd name="connsiteY8" fmla="*/ 1432413 h 6858000"/>
              <a:gd name="connsiteX9" fmla="*/ 6838556 w 6848863"/>
              <a:gd name="connsiteY9" fmla="*/ 3224861 h 6858000"/>
              <a:gd name="connsiteX10" fmla="*/ 6838556 w 6848863"/>
              <a:gd name="connsiteY10" fmla="*/ 3633140 h 6858000"/>
              <a:gd name="connsiteX11" fmla="*/ 4852277 w 6848863"/>
              <a:gd name="connsiteY11" fmla="*/ 5425587 h 6858000"/>
              <a:gd name="connsiteX12" fmla="*/ 4008569 w 6848863"/>
              <a:gd name="connsiteY12" fmla="*/ 5239088 h 6858000"/>
              <a:gd name="connsiteX13" fmla="*/ 3960217 w 6848863"/>
              <a:gd name="connsiteY13" fmla="*/ 5213955 h 6858000"/>
              <a:gd name="connsiteX14" fmla="*/ 3952611 w 6848863"/>
              <a:gd name="connsiteY14" fmla="*/ 5263795 h 6858000"/>
              <a:gd name="connsiteX15" fmla="*/ 1996587 w 6848863"/>
              <a:gd name="connsiteY15" fmla="*/ 6858000 h 6858000"/>
              <a:gd name="connsiteX16" fmla="*/ 0 w 6848863"/>
              <a:gd name="connsiteY16" fmla="*/ 4861413 h 6858000"/>
              <a:gd name="connsiteX17" fmla="*/ 584787 w 6848863"/>
              <a:gd name="connsiteY17" fmla="*/ 3449613 h 6858000"/>
              <a:gd name="connsiteX18" fmla="*/ 607467 w 6848863"/>
              <a:gd name="connsiteY18" fmla="*/ 3429000 h 6858000"/>
              <a:gd name="connsiteX19" fmla="*/ 584787 w 6848863"/>
              <a:gd name="connsiteY19" fmla="*/ 3408388 h 6858000"/>
              <a:gd name="connsiteX20" fmla="*/ 0 w 6848863"/>
              <a:gd name="connsiteY20" fmla="*/ 1996587 h 6858000"/>
              <a:gd name="connsiteX21" fmla="*/ 1996587 w 6848863"/>
              <a:gd name="connsiteY21" fmla="*/ 0 h 6858000"/>
              <a:gd name="connsiteX0" fmla="*/ 6848863 w 6848863"/>
              <a:gd name="connsiteY0" fmla="*/ 3429020 h 6858000"/>
              <a:gd name="connsiteX1" fmla="*/ 6848862 w 6848863"/>
              <a:gd name="connsiteY1" fmla="*/ 3429040 h 6858000"/>
              <a:gd name="connsiteX2" fmla="*/ 6848863 w 6848863"/>
              <a:gd name="connsiteY2" fmla="*/ 3429020 h 6858000"/>
              <a:gd name="connsiteX3" fmla="*/ 1996587 w 6848863"/>
              <a:gd name="connsiteY3" fmla="*/ 0 h 6858000"/>
              <a:gd name="connsiteX4" fmla="*/ 3952611 w 6848863"/>
              <a:gd name="connsiteY4" fmla="*/ 1594205 h 6858000"/>
              <a:gd name="connsiteX5" fmla="*/ 3960305 w 6848863"/>
              <a:gd name="connsiteY5" fmla="*/ 1644622 h 6858000"/>
              <a:gd name="connsiteX6" fmla="*/ 4075115 w 6848863"/>
              <a:gd name="connsiteY6" fmla="*/ 1589315 h 6858000"/>
              <a:gd name="connsiteX7" fmla="*/ 4852277 w 6848863"/>
              <a:gd name="connsiteY7" fmla="*/ 1432413 h 6858000"/>
              <a:gd name="connsiteX8" fmla="*/ 6838556 w 6848863"/>
              <a:gd name="connsiteY8" fmla="*/ 3224861 h 6858000"/>
              <a:gd name="connsiteX9" fmla="*/ 6838556 w 6848863"/>
              <a:gd name="connsiteY9" fmla="*/ 3633140 h 6858000"/>
              <a:gd name="connsiteX10" fmla="*/ 4852277 w 6848863"/>
              <a:gd name="connsiteY10" fmla="*/ 5425587 h 6858000"/>
              <a:gd name="connsiteX11" fmla="*/ 4008569 w 6848863"/>
              <a:gd name="connsiteY11" fmla="*/ 5239088 h 6858000"/>
              <a:gd name="connsiteX12" fmla="*/ 3960217 w 6848863"/>
              <a:gd name="connsiteY12" fmla="*/ 5213955 h 6858000"/>
              <a:gd name="connsiteX13" fmla="*/ 3952611 w 6848863"/>
              <a:gd name="connsiteY13" fmla="*/ 5263795 h 6858000"/>
              <a:gd name="connsiteX14" fmla="*/ 1996587 w 6848863"/>
              <a:gd name="connsiteY14" fmla="*/ 6858000 h 6858000"/>
              <a:gd name="connsiteX15" fmla="*/ 0 w 6848863"/>
              <a:gd name="connsiteY15" fmla="*/ 4861413 h 6858000"/>
              <a:gd name="connsiteX16" fmla="*/ 584787 w 6848863"/>
              <a:gd name="connsiteY16" fmla="*/ 3449613 h 6858000"/>
              <a:gd name="connsiteX17" fmla="*/ 607467 w 6848863"/>
              <a:gd name="connsiteY17" fmla="*/ 3429000 h 6858000"/>
              <a:gd name="connsiteX18" fmla="*/ 584787 w 6848863"/>
              <a:gd name="connsiteY18" fmla="*/ 3408388 h 6858000"/>
              <a:gd name="connsiteX19" fmla="*/ 0 w 6848863"/>
              <a:gd name="connsiteY19" fmla="*/ 1996587 h 6858000"/>
              <a:gd name="connsiteX20" fmla="*/ 1996587 w 6848863"/>
              <a:gd name="connsiteY20" fmla="*/ 0 h 6858000"/>
              <a:gd name="connsiteX0" fmla="*/ 1996587 w 6838556"/>
              <a:gd name="connsiteY0" fmla="*/ 0 h 6858000"/>
              <a:gd name="connsiteX1" fmla="*/ 3952611 w 6838556"/>
              <a:gd name="connsiteY1" fmla="*/ 1594205 h 6858000"/>
              <a:gd name="connsiteX2" fmla="*/ 3960305 w 6838556"/>
              <a:gd name="connsiteY2" fmla="*/ 1644622 h 6858000"/>
              <a:gd name="connsiteX3" fmla="*/ 4075115 w 6838556"/>
              <a:gd name="connsiteY3" fmla="*/ 1589315 h 6858000"/>
              <a:gd name="connsiteX4" fmla="*/ 4852277 w 6838556"/>
              <a:gd name="connsiteY4" fmla="*/ 1432413 h 6858000"/>
              <a:gd name="connsiteX5" fmla="*/ 6838556 w 6838556"/>
              <a:gd name="connsiteY5" fmla="*/ 3224861 h 6858000"/>
              <a:gd name="connsiteX6" fmla="*/ 6838556 w 6838556"/>
              <a:gd name="connsiteY6" fmla="*/ 3633140 h 6858000"/>
              <a:gd name="connsiteX7" fmla="*/ 4852277 w 6838556"/>
              <a:gd name="connsiteY7" fmla="*/ 5425587 h 6858000"/>
              <a:gd name="connsiteX8" fmla="*/ 4008569 w 6838556"/>
              <a:gd name="connsiteY8" fmla="*/ 5239088 h 6858000"/>
              <a:gd name="connsiteX9" fmla="*/ 3960217 w 6838556"/>
              <a:gd name="connsiteY9" fmla="*/ 5213955 h 6858000"/>
              <a:gd name="connsiteX10" fmla="*/ 3952611 w 6838556"/>
              <a:gd name="connsiteY10" fmla="*/ 5263795 h 6858000"/>
              <a:gd name="connsiteX11" fmla="*/ 1996587 w 6838556"/>
              <a:gd name="connsiteY11" fmla="*/ 6858000 h 6858000"/>
              <a:gd name="connsiteX12" fmla="*/ 0 w 6838556"/>
              <a:gd name="connsiteY12" fmla="*/ 4861413 h 6858000"/>
              <a:gd name="connsiteX13" fmla="*/ 584787 w 6838556"/>
              <a:gd name="connsiteY13" fmla="*/ 3449613 h 6858000"/>
              <a:gd name="connsiteX14" fmla="*/ 607467 w 6838556"/>
              <a:gd name="connsiteY14" fmla="*/ 3429000 h 6858000"/>
              <a:gd name="connsiteX15" fmla="*/ 584787 w 6838556"/>
              <a:gd name="connsiteY15" fmla="*/ 3408388 h 6858000"/>
              <a:gd name="connsiteX16" fmla="*/ 0 w 6838556"/>
              <a:gd name="connsiteY16" fmla="*/ 1996587 h 6858000"/>
              <a:gd name="connsiteX17" fmla="*/ 1996587 w 6838556"/>
              <a:gd name="connsiteY1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38556" h="6858000">
                <a:moveTo>
                  <a:pt x="1996587" y="0"/>
                </a:moveTo>
                <a:cubicBezTo>
                  <a:pt x="2961437" y="0"/>
                  <a:pt x="3766436" y="684394"/>
                  <a:pt x="3952611" y="1594205"/>
                </a:cubicBezTo>
                <a:lnTo>
                  <a:pt x="3960305" y="1644622"/>
                </a:lnTo>
                <a:lnTo>
                  <a:pt x="4075115" y="1589315"/>
                </a:lnTo>
                <a:cubicBezTo>
                  <a:pt x="4313983" y="1488282"/>
                  <a:pt x="4576606" y="1432413"/>
                  <a:pt x="4852277" y="1432413"/>
                </a:cubicBezTo>
                <a:cubicBezTo>
                  <a:pt x="5886044" y="1432413"/>
                  <a:pt x="6736311" y="2218069"/>
                  <a:pt x="6838556" y="3224861"/>
                </a:cubicBezTo>
                <a:lnTo>
                  <a:pt x="6838556" y="3633140"/>
                </a:lnTo>
                <a:cubicBezTo>
                  <a:pt x="6736311" y="4639931"/>
                  <a:pt x="5886044" y="5425587"/>
                  <a:pt x="4852277" y="5425587"/>
                </a:cubicBezTo>
                <a:cubicBezTo>
                  <a:pt x="4550762" y="5425587"/>
                  <a:pt x="4264857" y="5358752"/>
                  <a:pt x="4008569" y="5239088"/>
                </a:cubicBezTo>
                <a:lnTo>
                  <a:pt x="3960217" y="5213955"/>
                </a:lnTo>
                <a:lnTo>
                  <a:pt x="3952611" y="5263795"/>
                </a:lnTo>
                <a:cubicBezTo>
                  <a:pt x="3766436" y="6173607"/>
                  <a:pt x="2961437" y="6858000"/>
                  <a:pt x="1996587" y="6858000"/>
                </a:cubicBezTo>
                <a:cubicBezTo>
                  <a:pt x="893902" y="6858000"/>
                  <a:pt x="0" y="5964098"/>
                  <a:pt x="0" y="4861413"/>
                </a:cubicBezTo>
                <a:cubicBezTo>
                  <a:pt x="0" y="4310071"/>
                  <a:pt x="223476" y="3810924"/>
                  <a:pt x="584787" y="3449613"/>
                </a:cubicBezTo>
                <a:lnTo>
                  <a:pt x="607467" y="3429000"/>
                </a:lnTo>
                <a:lnTo>
                  <a:pt x="584787" y="3408388"/>
                </a:lnTo>
                <a:cubicBezTo>
                  <a:pt x="223476" y="3047076"/>
                  <a:pt x="0" y="2547930"/>
                  <a:pt x="0" y="1996587"/>
                </a:cubicBezTo>
                <a:cubicBezTo>
                  <a:pt x="0" y="893902"/>
                  <a:pt x="893902" y="0"/>
                  <a:pt x="1996587" y="0"/>
                </a:cubicBez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rtlCol="0">
            <a:noAutofit/>
          </a:bodyPr>
          <a:lstStyle>
            <a:lvl1pPr>
              <a:defRPr>
                <a:solidFill>
                  <a:schemeClr val="bg1"/>
                </a:solidFill>
              </a:defRPr>
            </a:lvl1pPr>
          </a:lstStyle>
          <a:p>
            <a:pPr lvl="0"/>
            <a:r>
              <a:rPr lang="fi-FI" noProof="0"/>
              <a:t>Lisää kuva napsauttamalla kuvaketta</a:t>
            </a:r>
            <a:endParaRPr lang="en-FI" noProof="0" dirty="0"/>
          </a:p>
        </p:txBody>
      </p:sp>
    </p:spTree>
    <p:extLst>
      <p:ext uri="{BB962C8B-B14F-4D97-AF65-F5344CB8AC3E}">
        <p14:creationId xmlns:p14="http://schemas.microsoft.com/office/powerpoint/2010/main" val="3530065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tsikko, sisältö ja kuva 2">
    <p:spTree>
      <p:nvGrpSpPr>
        <p:cNvPr id="1" name=""/>
        <p:cNvGrpSpPr/>
        <p:nvPr/>
      </p:nvGrpSpPr>
      <p:grpSpPr>
        <a:xfrm>
          <a:off x="0" y="0"/>
          <a:ext cx="0" cy="0"/>
          <a:chOff x="0" y="0"/>
          <a:chExt cx="0" cy="0"/>
        </a:xfrm>
      </p:grpSpPr>
      <p:sp>
        <p:nvSpPr>
          <p:cNvPr id="2" name="Title 1"/>
          <p:cNvSpPr>
            <a:spLocks noGrp="1"/>
          </p:cNvSpPr>
          <p:nvPr>
            <p:ph type="title"/>
          </p:nvPr>
        </p:nvSpPr>
        <p:spPr>
          <a:xfrm>
            <a:off x="415437" y="633045"/>
            <a:ext cx="4156563" cy="866838"/>
          </a:xfrm>
        </p:spPr>
        <p:txBody>
          <a:bodyPr/>
          <a:lstStyle>
            <a:lvl1pPr>
              <a:defRPr sz="2800"/>
            </a:lvl1pPr>
          </a:lstStyle>
          <a:p>
            <a:r>
              <a:rPr lang="fi-FI" dirty="0"/>
              <a:t>Muokkaa ots. perustyyl. napsautt.</a:t>
            </a:r>
            <a:endParaRPr lang="en-US" dirty="0"/>
          </a:p>
        </p:txBody>
      </p:sp>
      <p:sp>
        <p:nvSpPr>
          <p:cNvPr id="3" name="Content Placeholder 2"/>
          <p:cNvSpPr>
            <a:spLocks noGrp="1"/>
          </p:cNvSpPr>
          <p:nvPr>
            <p:ph idx="1"/>
          </p:nvPr>
        </p:nvSpPr>
        <p:spPr>
          <a:xfrm>
            <a:off x="415437" y="1717482"/>
            <a:ext cx="4156564" cy="310791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8" name="Date Placeholder 3">
            <a:extLst>
              <a:ext uri="{FF2B5EF4-FFF2-40B4-BE49-F238E27FC236}">
                <a16:creationId xmlns:a16="http://schemas.microsoft.com/office/drawing/2014/main" id="{55CCDF2B-EDF3-4BC3-8CB2-80EFC43008AE}"/>
              </a:ext>
            </a:extLst>
          </p:cNvPr>
          <p:cNvSpPr>
            <a:spLocks noGrp="1"/>
          </p:cNvSpPr>
          <p:nvPr>
            <p:ph type="dt" sz="half" idx="14"/>
          </p:nvPr>
        </p:nvSpPr>
        <p:spPr>
          <a:xfrm>
            <a:off x="8158163" y="0"/>
            <a:ext cx="631825" cy="246063"/>
          </a:xfrm>
          <a:prstGeom prst="rect">
            <a:avLst/>
          </a:prstGeom>
        </p:spPr>
        <p:txBody>
          <a:bodyPr/>
          <a:lstStyle>
            <a:lvl1pPr>
              <a:defRPr/>
            </a:lvl1pPr>
          </a:lstStyle>
          <a:p>
            <a:pPr>
              <a:defRPr/>
            </a:pPr>
            <a:fld id="{DB59710E-6538-427C-A732-441F9B73C442}" type="datetime1">
              <a:rPr lang="fi-FI"/>
              <a:pPr>
                <a:defRPr/>
              </a:pPr>
              <a:t>25.6.2026</a:t>
            </a:fld>
            <a:endParaRPr lang="en-FI"/>
          </a:p>
        </p:txBody>
      </p:sp>
      <p:sp>
        <p:nvSpPr>
          <p:cNvPr id="9" name="Slide Number Placeholder 5">
            <a:extLst>
              <a:ext uri="{FF2B5EF4-FFF2-40B4-BE49-F238E27FC236}">
                <a16:creationId xmlns:a16="http://schemas.microsoft.com/office/drawing/2014/main" id="{FCEB8D6D-5CA6-4FB7-952B-D8E0041C9A05}"/>
              </a:ext>
            </a:extLst>
          </p:cNvPr>
          <p:cNvSpPr>
            <a:spLocks noGrp="1"/>
          </p:cNvSpPr>
          <p:nvPr>
            <p:ph type="sldNum" sz="quarter" idx="15"/>
          </p:nvPr>
        </p:nvSpPr>
        <p:spPr/>
        <p:txBody>
          <a:bodyPr/>
          <a:lstStyle>
            <a:lvl1pPr>
              <a:defRPr/>
            </a:lvl1pPr>
          </a:lstStyle>
          <a:p>
            <a:pPr>
              <a:defRPr/>
            </a:pPr>
            <a:fld id="{240EC0E9-BBCA-4ECA-9CA2-8F21151B26B0}" type="slidenum">
              <a:rPr lang="en-FI"/>
              <a:pPr>
                <a:defRPr/>
              </a:pPr>
              <a:t>‹#›</a:t>
            </a:fld>
            <a:endParaRPr lang="en-FI"/>
          </a:p>
        </p:txBody>
      </p:sp>
      <p:cxnSp>
        <p:nvCxnSpPr>
          <p:cNvPr id="7" name="Straight Connector 10">
            <a:extLst>
              <a:ext uri="{FF2B5EF4-FFF2-40B4-BE49-F238E27FC236}">
                <a16:creationId xmlns:a16="http://schemas.microsoft.com/office/drawing/2014/main" id="{BB31A3A8-0482-4701-BA7A-FF758533B570}"/>
              </a:ext>
            </a:extLst>
          </p:cNvPr>
          <p:cNvCxnSpPr>
            <a:cxnSpLocks/>
          </p:cNvCxnSpPr>
          <p:nvPr/>
        </p:nvCxnSpPr>
        <p:spPr>
          <a:xfrm flipV="1">
            <a:off x="8793163"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7">
            <a:extLst>
              <a:ext uri="{FF2B5EF4-FFF2-40B4-BE49-F238E27FC236}">
                <a16:creationId xmlns:a16="http://schemas.microsoft.com/office/drawing/2014/main" id="{33F5AC24-81BB-4C41-A191-DD964F8D5C90}"/>
              </a:ext>
              <a:ext uri="{C183D7F6-B498-43B3-948B-1728B52AA6E4}">
                <adec:decorative xmlns:adec="http://schemas.microsoft.com/office/drawing/2017/decorative" val="1"/>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Freeform 4">
            <a:extLst>
              <a:ext uri="{FF2B5EF4-FFF2-40B4-BE49-F238E27FC236}">
                <a16:creationId xmlns:a16="http://schemas.microsoft.com/office/drawing/2014/main" id="{F86761E6-27C8-3ACA-E2EF-5E7090CD9E62}"/>
              </a:ext>
            </a:extLst>
          </p:cNvPr>
          <p:cNvSpPr/>
          <p:nvPr userDrawn="1"/>
        </p:nvSpPr>
        <p:spPr>
          <a:xfrm>
            <a:off x="4994423" y="493713"/>
            <a:ext cx="2556006" cy="4404835"/>
          </a:xfrm>
          <a:custGeom>
            <a:avLst/>
            <a:gdLst>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644619 w 2731284"/>
              <a:gd name="connsiteY4" fmla="*/ 4394253 h 4403486"/>
              <a:gd name="connsiteX5" fmla="*/ 553028 w 2731284"/>
              <a:gd name="connsiteY5" fmla="*/ 4403486 h 4403486"/>
              <a:gd name="connsiteX6" fmla="*/ 0 w 2731284"/>
              <a:gd name="connsiteY6" fmla="*/ 3850458 h 4403486"/>
              <a:gd name="connsiteX7" fmla="*/ 441574 w 2731284"/>
              <a:gd name="connsiteY7" fmla="*/ 3308666 h 4403486"/>
              <a:gd name="connsiteX8" fmla="*/ 531547 w 2731284"/>
              <a:gd name="connsiteY8" fmla="*/ 3299596 h 4403486"/>
              <a:gd name="connsiteX9" fmla="*/ 441574 w 2731284"/>
              <a:gd name="connsiteY9" fmla="*/ 3290526 h 4403486"/>
              <a:gd name="connsiteX10" fmla="*/ 0 w 2731284"/>
              <a:gd name="connsiteY10" fmla="*/ 2748733 h 4403486"/>
              <a:gd name="connsiteX11" fmla="*/ 441574 w 2731284"/>
              <a:gd name="connsiteY11" fmla="*/ 2206941 h 4403486"/>
              <a:gd name="connsiteX12" fmla="*/ 484304 w 2731284"/>
              <a:gd name="connsiteY12" fmla="*/ 2202633 h 4403486"/>
              <a:gd name="connsiteX13" fmla="*/ 441574 w 2731284"/>
              <a:gd name="connsiteY13" fmla="*/ 2198326 h 4403486"/>
              <a:gd name="connsiteX14" fmla="*/ 0 w 2731284"/>
              <a:gd name="connsiteY14" fmla="*/ 1656533 h 4403486"/>
              <a:gd name="connsiteX15" fmla="*/ 441574 w 2731284"/>
              <a:gd name="connsiteY15" fmla="*/ 1114741 h 4403486"/>
              <a:gd name="connsiteX16" fmla="*/ 531547 w 2731284"/>
              <a:gd name="connsiteY16" fmla="*/ 1105671 h 4403486"/>
              <a:gd name="connsiteX17" fmla="*/ 441574 w 2731284"/>
              <a:gd name="connsiteY17" fmla="*/ 1096601 h 4403486"/>
              <a:gd name="connsiteX18" fmla="*/ 0 w 2731284"/>
              <a:gd name="connsiteY18" fmla="*/ 554808 h 4403486"/>
              <a:gd name="connsiteX19" fmla="*/ 553028 w 2731284"/>
              <a:gd name="connsiteY19" fmla="*/ 1780 h 4403486"/>
              <a:gd name="connsiteX20" fmla="*/ 563838 w 2731284"/>
              <a:gd name="connsiteY20" fmla="*/ 2870 h 4403486"/>
              <a:gd name="connsiteX0" fmla="*/ 563838 w 2731284"/>
              <a:gd name="connsiteY0" fmla="*/ 0 h 4412138"/>
              <a:gd name="connsiteX1" fmla="*/ 755456 w 2731284"/>
              <a:gd name="connsiteY1" fmla="*/ 9676 h 4412138"/>
              <a:gd name="connsiteX2" fmla="*/ 2731284 w 2731284"/>
              <a:gd name="connsiteY2" fmla="*/ 2199166 h 4412138"/>
              <a:gd name="connsiteX3" fmla="*/ 755456 w 2731284"/>
              <a:gd name="connsiteY3" fmla="*/ 4388656 h 4412138"/>
              <a:gd name="connsiteX4" fmla="*/ 648109 w 2731284"/>
              <a:gd name="connsiteY4" fmla="*/ 4411704 h 4412138"/>
              <a:gd name="connsiteX5" fmla="*/ 553028 w 2731284"/>
              <a:gd name="connsiteY5" fmla="*/ 4403486 h 4412138"/>
              <a:gd name="connsiteX6" fmla="*/ 0 w 2731284"/>
              <a:gd name="connsiteY6" fmla="*/ 3850458 h 4412138"/>
              <a:gd name="connsiteX7" fmla="*/ 441574 w 2731284"/>
              <a:gd name="connsiteY7" fmla="*/ 3308666 h 4412138"/>
              <a:gd name="connsiteX8" fmla="*/ 531547 w 2731284"/>
              <a:gd name="connsiteY8" fmla="*/ 3299596 h 4412138"/>
              <a:gd name="connsiteX9" fmla="*/ 441574 w 2731284"/>
              <a:gd name="connsiteY9" fmla="*/ 3290526 h 4412138"/>
              <a:gd name="connsiteX10" fmla="*/ 0 w 2731284"/>
              <a:gd name="connsiteY10" fmla="*/ 2748733 h 4412138"/>
              <a:gd name="connsiteX11" fmla="*/ 441574 w 2731284"/>
              <a:gd name="connsiteY11" fmla="*/ 2206941 h 4412138"/>
              <a:gd name="connsiteX12" fmla="*/ 484304 w 2731284"/>
              <a:gd name="connsiteY12" fmla="*/ 2202633 h 4412138"/>
              <a:gd name="connsiteX13" fmla="*/ 441574 w 2731284"/>
              <a:gd name="connsiteY13" fmla="*/ 2198326 h 4412138"/>
              <a:gd name="connsiteX14" fmla="*/ 0 w 2731284"/>
              <a:gd name="connsiteY14" fmla="*/ 1656533 h 4412138"/>
              <a:gd name="connsiteX15" fmla="*/ 441574 w 2731284"/>
              <a:gd name="connsiteY15" fmla="*/ 1114741 h 4412138"/>
              <a:gd name="connsiteX16" fmla="*/ 531547 w 2731284"/>
              <a:gd name="connsiteY16" fmla="*/ 1105671 h 4412138"/>
              <a:gd name="connsiteX17" fmla="*/ 441574 w 2731284"/>
              <a:gd name="connsiteY17" fmla="*/ 1096601 h 4412138"/>
              <a:gd name="connsiteX18" fmla="*/ 0 w 2731284"/>
              <a:gd name="connsiteY18" fmla="*/ 554808 h 4412138"/>
              <a:gd name="connsiteX19" fmla="*/ 553028 w 2731284"/>
              <a:gd name="connsiteY19" fmla="*/ 1780 h 4412138"/>
              <a:gd name="connsiteX20" fmla="*/ 563838 w 2731284"/>
              <a:gd name="connsiteY20" fmla="*/ 2870 h 4412138"/>
              <a:gd name="connsiteX21" fmla="*/ 563838 w 2731284"/>
              <a:gd name="connsiteY21" fmla="*/ 0 h 4412138"/>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0 h 4404466"/>
              <a:gd name="connsiteX1" fmla="*/ 755456 w 2731284"/>
              <a:gd name="connsiteY1" fmla="*/ 9676 h 4404466"/>
              <a:gd name="connsiteX2" fmla="*/ 2731284 w 2731284"/>
              <a:gd name="connsiteY2" fmla="*/ 2199166 h 4404466"/>
              <a:gd name="connsiteX3" fmla="*/ 755456 w 2731284"/>
              <a:gd name="connsiteY3" fmla="*/ 4388656 h 4404466"/>
              <a:gd name="connsiteX4" fmla="*/ 553028 w 2731284"/>
              <a:gd name="connsiteY4" fmla="*/ 4403486 h 4404466"/>
              <a:gd name="connsiteX5" fmla="*/ 0 w 2731284"/>
              <a:gd name="connsiteY5" fmla="*/ 3850458 h 4404466"/>
              <a:gd name="connsiteX6" fmla="*/ 441574 w 2731284"/>
              <a:gd name="connsiteY6" fmla="*/ 3308666 h 4404466"/>
              <a:gd name="connsiteX7" fmla="*/ 531547 w 2731284"/>
              <a:gd name="connsiteY7" fmla="*/ 3299596 h 4404466"/>
              <a:gd name="connsiteX8" fmla="*/ 441574 w 2731284"/>
              <a:gd name="connsiteY8" fmla="*/ 3290526 h 4404466"/>
              <a:gd name="connsiteX9" fmla="*/ 0 w 2731284"/>
              <a:gd name="connsiteY9" fmla="*/ 2748733 h 4404466"/>
              <a:gd name="connsiteX10" fmla="*/ 441574 w 2731284"/>
              <a:gd name="connsiteY10" fmla="*/ 2206941 h 4404466"/>
              <a:gd name="connsiteX11" fmla="*/ 484304 w 2731284"/>
              <a:gd name="connsiteY11" fmla="*/ 2202633 h 4404466"/>
              <a:gd name="connsiteX12" fmla="*/ 441574 w 2731284"/>
              <a:gd name="connsiteY12" fmla="*/ 2198326 h 4404466"/>
              <a:gd name="connsiteX13" fmla="*/ 0 w 2731284"/>
              <a:gd name="connsiteY13" fmla="*/ 1656533 h 4404466"/>
              <a:gd name="connsiteX14" fmla="*/ 441574 w 2731284"/>
              <a:gd name="connsiteY14" fmla="*/ 1114741 h 4404466"/>
              <a:gd name="connsiteX15" fmla="*/ 531547 w 2731284"/>
              <a:gd name="connsiteY15" fmla="*/ 1105671 h 4404466"/>
              <a:gd name="connsiteX16" fmla="*/ 441574 w 2731284"/>
              <a:gd name="connsiteY16" fmla="*/ 1096601 h 4404466"/>
              <a:gd name="connsiteX17" fmla="*/ 0 w 2731284"/>
              <a:gd name="connsiteY17" fmla="*/ 554808 h 4404466"/>
              <a:gd name="connsiteX18" fmla="*/ 553028 w 2731284"/>
              <a:gd name="connsiteY18" fmla="*/ 1780 h 4404466"/>
              <a:gd name="connsiteX19" fmla="*/ 563838 w 2731284"/>
              <a:gd name="connsiteY19" fmla="*/ 2870 h 4404466"/>
              <a:gd name="connsiteX20" fmla="*/ 563838 w 2731284"/>
              <a:gd name="connsiteY20" fmla="*/ 0 h 4404466"/>
              <a:gd name="connsiteX0" fmla="*/ 563838 w 2731284"/>
              <a:gd name="connsiteY0" fmla="*/ 0 h 4405270"/>
              <a:gd name="connsiteX1" fmla="*/ 755456 w 2731284"/>
              <a:gd name="connsiteY1" fmla="*/ 9676 h 4405270"/>
              <a:gd name="connsiteX2" fmla="*/ 2731284 w 2731284"/>
              <a:gd name="connsiteY2" fmla="*/ 2199166 h 4405270"/>
              <a:gd name="connsiteX3" fmla="*/ 755456 w 2731284"/>
              <a:gd name="connsiteY3" fmla="*/ 4388656 h 4405270"/>
              <a:gd name="connsiteX4" fmla="*/ 553028 w 2731284"/>
              <a:gd name="connsiteY4" fmla="*/ 4403486 h 4405270"/>
              <a:gd name="connsiteX5" fmla="*/ 0 w 2731284"/>
              <a:gd name="connsiteY5" fmla="*/ 3850458 h 4405270"/>
              <a:gd name="connsiteX6" fmla="*/ 441574 w 2731284"/>
              <a:gd name="connsiteY6" fmla="*/ 3308666 h 4405270"/>
              <a:gd name="connsiteX7" fmla="*/ 531547 w 2731284"/>
              <a:gd name="connsiteY7" fmla="*/ 3299596 h 4405270"/>
              <a:gd name="connsiteX8" fmla="*/ 441574 w 2731284"/>
              <a:gd name="connsiteY8" fmla="*/ 3290526 h 4405270"/>
              <a:gd name="connsiteX9" fmla="*/ 0 w 2731284"/>
              <a:gd name="connsiteY9" fmla="*/ 2748733 h 4405270"/>
              <a:gd name="connsiteX10" fmla="*/ 441574 w 2731284"/>
              <a:gd name="connsiteY10" fmla="*/ 2206941 h 4405270"/>
              <a:gd name="connsiteX11" fmla="*/ 484304 w 2731284"/>
              <a:gd name="connsiteY11" fmla="*/ 2202633 h 4405270"/>
              <a:gd name="connsiteX12" fmla="*/ 441574 w 2731284"/>
              <a:gd name="connsiteY12" fmla="*/ 2198326 h 4405270"/>
              <a:gd name="connsiteX13" fmla="*/ 0 w 2731284"/>
              <a:gd name="connsiteY13" fmla="*/ 1656533 h 4405270"/>
              <a:gd name="connsiteX14" fmla="*/ 441574 w 2731284"/>
              <a:gd name="connsiteY14" fmla="*/ 1114741 h 4405270"/>
              <a:gd name="connsiteX15" fmla="*/ 531547 w 2731284"/>
              <a:gd name="connsiteY15" fmla="*/ 1105671 h 4405270"/>
              <a:gd name="connsiteX16" fmla="*/ 441574 w 2731284"/>
              <a:gd name="connsiteY16" fmla="*/ 1096601 h 4405270"/>
              <a:gd name="connsiteX17" fmla="*/ 0 w 2731284"/>
              <a:gd name="connsiteY17" fmla="*/ 554808 h 4405270"/>
              <a:gd name="connsiteX18" fmla="*/ 553028 w 2731284"/>
              <a:gd name="connsiteY18" fmla="*/ 1780 h 4405270"/>
              <a:gd name="connsiteX19" fmla="*/ 563838 w 2731284"/>
              <a:gd name="connsiteY19" fmla="*/ 2870 h 4405270"/>
              <a:gd name="connsiteX20" fmla="*/ 563838 w 2731284"/>
              <a:gd name="connsiteY20" fmla="*/ 0 h 4405270"/>
              <a:gd name="connsiteX0" fmla="*/ 563838 w 2731284"/>
              <a:gd name="connsiteY0" fmla="*/ 0 h 4406620"/>
              <a:gd name="connsiteX1" fmla="*/ 755456 w 2731284"/>
              <a:gd name="connsiteY1" fmla="*/ 9676 h 4406620"/>
              <a:gd name="connsiteX2" fmla="*/ 2731284 w 2731284"/>
              <a:gd name="connsiteY2" fmla="*/ 2199166 h 4406620"/>
              <a:gd name="connsiteX3" fmla="*/ 755456 w 2731284"/>
              <a:gd name="connsiteY3" fmla="*/ 4388656 h 4406620"/>
              <a:gd name="connsiteX4" fmla="*/ 553028 w 2731284"/>
              <a:gd name="connsiteY4" fmla="*/ 4403486 h 4406620"/>
              <a:gd name="connsiteX5" fmla="*/ 0 w 2731284"/>
              <a:gd name="connsiteY5" fmla="*/ 3850458 h 4406620"/>
              <a:gd name="connsiteX6" fmla="*/ 441574 w 2731284"/>
              <a:gd name="connsiteY6" fmla="*/ 3308666 h 4406620"/>
              <a:gd name="connsiteX7" fmla="*/ 531547 w 2731284"/>
              <a:gd name="connsiteY7" fmla="*/ 3299596 h 4406620"/>
              <a:gd name="connsiteX8" fmla="*/ 441574 w 2731284"/>
              <a:gd name="connsiteY8" fmla="*/ 3290526 h 4406620"/>
              <a:gd name="connsiteX9" fmla="*/ 0 w 2731284"/>
              <a:gd name="connsiteY9" fmla="*/ 2748733 h 4406620"/>
              <a:gd name="connsiteX10" fmla="*/ 441574 w 2731284"/>
              <a:gd name="connsiteY10" fmla="*/ 2206941 h 4406620"/>
              <a:gd name="connsiteX11" fmla="*/ 484304 w 2731284"/>
              <a:gd name="connsiteY11" fmla="*/ 2202633 h 4406620"/>
              <a:gd name="connsiteX12" fmla="*/ 441574 w 2731284"/>
              <a:gd name="connsiteY12" fmla="*/ 2198326 h 4406620"/>
              <a:gd name="connsiteX13" fmla="*/ 0 w 2731284"/>
              <a:gd name="connsiteY13" fmla="*/ 1656533 h 4406620"/>
              <a:gd name="connsiteX14" fmla="*/ 441574 w 2731284"/>
              <a:gd name="connsiteY14" fmla="*/ 1114741 h 4406620"/>
              <a:gd name="connsiteX15" fmla="*/ 531547 w 2731284"/>
              <a:gd name="connsiteY15" fmla="*/ 1105671 h 4406620"/>
              <a:gd name="connsiteX16" fmla="*/ 441574 w 2731284"/>
              <a:gd name="connsiteY16" fmla="*/ 1096601 h 4406620"/>
              <a:gd name="connsiteX17" fmla="*/ 0 w 2731284"/>
              <a:gd name="connsiteY17" fmla="*/ 554808 h 4406620"/>
              <a:gd name="connsiteX18" fmla="*/ 553028 w 2731284"/>
              <a:gd name="connsiteY18" fmla="*/ 1780 h 4406620"/>
              <a:gd name="connsiteX19" fmla="*/ 563838 w 2731284"/>
              <a:gd name="connsiteY19" fmla="*/ 2870 h 4406620"/>
              <a:gd name="connsiteX20" fmla="*/ 563838 w 2731284"/>
              <a:gd name="connsiteY20" fmla="*/ 0 h 4406620"/>
              <a:gd name="connsiteX0" fmla="*/ 563838 w 2731284"/>
              <a:gd name="connsiteY0" fmla="*/ 0 h 4407178"/>
              <a:gd name="connsiteX1" fmla="*/ 755456 w 2731284"/>
              <a:gd name="connsiteY1" fmla="*/ 9676 h 4407178"/>
              <a:gd name="connsiteX2" fmla="*/ 2731284 w 2731284"/>
              <a:gd name="connsiteY2" fmla="*/ 2199166 h 4407178"/>
              <a:gd name="connsiteX3" fmla="*/ 755456 w 2731284"/>
              <a:gd name="connsiteY3" fmla="*/ 4388656 h 4407178"/>
              <a:gd name="connsiteX4" fmla="*/ 553028 w 2731284"/>
              <a:gd name="connsiteY4" fmla="*/ 4403486 h 4407178"/>
              <a:gd name="connsiteX5" fmla="*/ 0 w 2731284"/>
              <a:gd name="connsiteY5" fmla="*/ 3850458 h 4407178"/>
              <a:gd name="connsiteX6" fmla="*/ 441574 w 2731284"/>
              <a:gd name="connsiteY6" fmla="*/ 3308666 h 4407178"/>
              <a:gd name="connsiteX7" fmla="*/ 531547 w 2731284"/>
              <a:gd name="connsiteY7" fmla="*/ 3299596 h 4407178"/>
              <a:gd name="connsiteX8" fmla="*/ 441574 w 2731284"/>
              <a:gd name="connsiteY8" fmla="*/ 3290526 h 4407178"/>
              <a:gd name="connsiteX9" fmla="*/ 0 w 2731284"/>
              <a:gd name="connsiteY9" fmla="*/ 2748733 h 4407178"/>
              <a:gd name="connsiteX10" fmla="*/ 441574 w 2731284"/>
              <a:gd name="connsiteY10" fmla="*/ 2206941 h 4407178"/>
              <a:gd name="connsiteX11" fmla="*/ 484304 w 2731284"/>
              <a:gd name="connsiteY11" fmla="*/ 2202633 h 4407178"/>
              <a:gd name="connsiteX12" fmla="*/ 441574 w 2731284"/>
              <a:gd name="connsiteY12" fmla="*/ 2198326 h 4407178"/>
              <a:gd name="connsiteX13" fmla="*/ 0 w 2731284"/>
              <a:gd name="connsiteY13" fmla="*/ 1656533 h 4407178"/>
              <a:gd name="connsiteX14" fmla="*/ 441574 w 2731284"/>
              <a:gd name="connsiteY14" fmla="*/ 1114741 h 4407178"/>
              <a:gd name="connsiteX15" fmla="*/ 531547 w 2731284"/>
              <a:gd name="connsiteY15" fmla="*/ 1105671 h 4407178"/>
              <a:gd name="connsiteX16" fmla="*/ 441574 w 2731284"/>
              <a:gd name="connsiteY16" fmla="*/ 1096601 h 4407178"/>
              <a:gd name="connsiteX17" fmla="*/ 0 w 2731284"/>
              <a:gd name="connsiteY17" fmla="*/ 554808 h 4407178"/>
              <a:gd name="connsiteX18" fmla="*/ 553028 w 2731284"/>
              <a:gd name="connsiteY18" fmla="*/ 1780 h 4407178"/>
              <a:gd name="connsiteX19" fmla="*/ 563838 w 2731284"/>
              <a:gd name="connsiteY19" fmla="*/ 2870 h 4407178"/>
              <a:gd name="connsiteX20" fmla="*/ 563838 w 2731284"/>
              <a:gd name="connsiteY20" fmla="*/ 0 h 4407178"/>
              <a:gd name="connsiteX0" fmla="*/ 563838 w 2731284"/>
              <a:gd name="connsiteY0" fmla="*/ 0 h 4406620"/>
              <a:gd name="connsiteX1" fmla="*/ 755456 w 2731284"/>
              <a:gd name="connsiteY1" fmla="*/ 9676 h 4406620"/>
              <a:gd name="connsiteX2" fmla="*/ 2731284 w 2731284"/>
              <a:gd name="connsiteY2" fmla="*/ 2199166 h 4406620"/>
              <a:gd name="connsiteX3" fmla="*/ 755456 w 2731284"/>
              <a:gd name="connsiteY3" fmla="*/ 4388656 h 4406620"/>
              <a:gd name="connsiteX4" fmla="*/ 553028 w 2731284"/>
              <a:gd name="connsiteY4" fmla="*/ 4403486 h 4406620"/>
              <a:gd name="connsiteX5" fmla="*/ 0 w 2731284"/>
              <a:gd name="connsiteY5" fmla="*/ 3850458 h 4406620"/>
              <a:gd name="connsiteX6" fmla="*/ 441574 w 2731284"/>
              <a:gd name="connsiteY6" fmla="*/ 3308666 h 4406620"/>
              <a:gd name="connsiteX7" fmla="*/ 531547 w 2731284"/>
              <a:gd name="connsiteY7" fmla="*/ 3299596 h 4406620"/>
              <a:gd name="connsiteX8" fmla="*/ 441574 w 2731284"/>
              <a:gd name="connsiteY8" fmla="*/ 3290526 h 4406620"/>
              <a:gd name="connsiteX9" fmla="*/ 0 w 2731284"/>
              <a:gd name="connsiteY9" fmla="*/ 2748733 h 4406620"/>
              <a:gd name="connsiteX10" fmla="*/ 441574 w 2731284"/>
              <a:gd name="connsiteY10" fmla="*/ 2206941 h 4406620"/>
              <a:gd name="connsiteX11" fmla="*/ 484304 w 2731284"/>
              <a:gd name="connsiteY11" fmla="*/ 2202633 h 4406620"/>
              <a:gd name="connsiteX12" fmla="*/ 441574 w 2731284"/>
              <a:gd name="connsiteY12" fmla="*/ 2198326 h 4406620"/>
              <a:gd name="connsiteX13" fmla="*/ 0 w 2731284"/>
              <a:gd name="connsiteY13" fmla="*/ 1656533 h 4406620"/>
              <a:gd name="connsiteX14" fmla="*/ 441574 w 2731284"/>
              <a:gd name="connsiteY14" fmla="*/ 1114741 h 4406620"/>
              <a:gd name="connsiteX15" fmla="*/ 531547 w 2731284"/>
              <a:gd name="connsiteY15" fmla="*/ 1105671 h 4406620"/>
              <a:gd name="connsiteX16" fmla="*/ 441574 w 2731284"/>
              <a:gd name="connsiteY16" fmla="*/ 1096601 h 4406620"/>
              <a:gd name="connsiteX17" fmla="*/ 0 w 2731284"/>
              <a:gd name="connsiteY17" fmla="*/ 554808 h 4406620"/>
              <a:gd name="connsiteX18" fmla="*/ 553028 w 2731284"/>
              <a:gd name="connsiteY18" fmla="*/ 1780 h 4406620"/>
              <a:gd name="connsiteX19" fmla="*/ 563838 w 2731284"/>
              <a:gd name="connsiteY19" fmla="*/ 2870 h 4406620"/>
              <a:gd name="connsiteX20" fmla="*/ 563838 w 2731284"/>
              <a:gd name="connsiteY20" fmla="*/ 0 h 4406620"/>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618 h 4404104"/>
              <a:gd name="connsiteX1" fmla="*/ 755456 w 2731284"/>
              <a:gd name="connsiteY1" fmla="*/ 10294 h 4404104"/>
              <a:gd name="connsiteX2" fmla="*/ 2731284 w 2731284"/>
              <a:gd name="connsiteY2" fmla="*/ 2199784 h 4404104"/>
              <a:gd name="connsiteX3" fmla="*/ 755456 w 2731284"/>
              <a:gd name="connsiteY3" fmla="*/ 4389274 h 4404104"/>
              <a:gd name="connsiteX4" fmla="*/ 553028 w 2731284"/>
              <a:gd name="connsiteY4" fmla="*/ 4404104 h 4404104"/>
              <a:gd name="connsiteX5" fmla="*/ 0 w 2731284"/>
              <a:gd name="connsiteY5" fmla="*/ 3851076 h 4404104"/>
              <a:gd name="connsiteX6" fmla="*/ 441574 w 2731284"/>
              <a:gd name="connsiteY6" fmla="*/ 3309284 h 4404104"/>
              <a:gd name="connsiteX7" fmla="*/ 531547 w 2731284"/>
              <a:gd name="connsiteY7" fmla="*/ 3300214 h 4404104"/>
              <a:gd name="connsiteX8" fmla="*/ 441574 w 2731284"/>
              <a:gd name="connsiteY8" fmla="*/ 3291144 h 4404104"/>
              <a:gd name="connsiteX9" fmla="*/ 0 w 2731284"/>
              <a:gd name="connsiteY9" fmla="*/ 2749351 h 4404104"/>
              <a:gd name="connsiteX10" fmla="*/ 441574 w 2731284"/>
              <a:gd name="connsiteY10" fmla="*/ 2207559 h 4404104"/>
              <a:gd name="connsiteX11" fmla="*/ 484304 w 2731284"/>
              <a:gd name="connsiteY11" fmla="*/ 2203251 h 4404104"/>
              <a:gd name="connsiteX12" fmla="*/ 441574 w 2731284"/>
              <a:gd name="connsiteY12" fmla="*/ 2198944 h 4404104"/>
              <a:gd name="connsiteX13" fmla="*/ 0 w 2731284"/>
              <a:gd name="connsiteY13" fmla="*/ 1657151 h 4404104"/>
              <a:gd name="connsiteX14" fmla="*/ 441574 w 2731284"/>
              <a:gd name="connsiteY14" fmla="*/ 1115359 h 4404104"/>
              <a:gd name="connsiteX15" fmla="*/ 531547 w 2731284"/>
              <a:gd name="connsiteY15" fmla="*/ 1106289 h 4404104"/>
              <a:gd name="connsiteX16" fmla="*/ 441574 w 2731284"/>
              <a:gd name="connsiteY16" fmla="*/ 1097219 h 4404104"/>
              <a:gd name="connsiteX17" fmla="*/ 0 w 2731284"/>
              <a:gd name="connsiteY17" fmla="*/ 555426 h 4404104"/>
              <a:gd name="connsiteX18" fmla="*/ 553028 w 2731284"/>
              <a:gd name="connsiteY18" fmla="*/ 2398 h 4404104"/>
              <a:gd name="connsiteX19" fmla="*/ 563838 w 2731284"/>
              <a:gd name="connsiteY19" fmla="*/ 3488 h 4404104"/>
              <a:gd name="connsiteX20" fmla="*/ 563838 w 2731284"/>
              <a:gd name="connsiteY20" fmla="*/ 618 h 4404104"/>
              <a:gd name="connsiteX0" fmla="*/ 652738 w 2731284"/>
              <a:gd name="connsiteY0" fmla="*/ 265 h 4419626"/>
              <a:gd name="connsiteX1" fmla="*/ 755456 w 2731284"/>
              <a:gd name="connsiteY1" fmla="*/ 25816 h 4419626"/>
              <a:gd name="connsiteX2" fmla="*/ 2731284 w 2731284"/>
              <a:gd name="connsiteY2" fmla="*/ 2215306 h 4419626"/>
              <a:gd name="connsiteX3" fmla="*/ 755456 w 2731284"/>
              <a:gd name="connsiteY3" fmla="*/ 4404796 h 4419626"/>
              <a:gd name="connsiteX4" fmla="*/ 553028 w 2731284"/>
              <a:gd name="connsiteY4" fmla="*/ 4419626 h 4419626"/>
              <a:gd name="connsiteX5" fmla="*/ 0 w 2731284"/>
              <a:gd name="connsiteY5" fmla="*/ 3866598 h 4419626"/>
              <a:gd name="connsiteX6" fmla="*/ 441574 w 2731284"/>
              <a:gd name="connsiteY6" fmla="*/ 3324806 h 4419626"/>
              <a:gd name="connsiteX7" fmla="*/ 531547 w 2731284"/>
              <a:gd name="connsiteY7" fmla="*/ 3315736 h 4419626"/>
              <a:gd name="connsiteX8" fmla="*/ 441574 w 2731284"/>
              <a:gd name="connsiteY8" fmla="*/ 3306666 h 4419626"/>
              <a:gd name="connsiteX9" fmla="*/ 0 w 2731284"/>
              <a:gd name="connsiteY9" fmla="*/ 2764873 h 4419626"/>
              <a:gd name="connsiteX10" fmla="*/ 441574 w 2731284"/>
              <a:gd name="connsiteY10" fmla="*/ 2223081 h 4419626"/>
              <a:gd name="connsiteX11" fmla="*/ 484304 w 2731284"/>
              <a:gd name="connsiteY11" fmla="*/ 2218773 h 4419626"/>
              <a:gd name="connsiteX12" fmla="*/ 441574 w 2731284"/>
              <a:gd name="connsiteY12" fmla="*/ 2214466 h 4419626"/>
              <a:gd name="connsiteX13" fmla="*/ 0 w 2731284"/>
              <a:gd name="connsiteY13" fmla="*/ 1672673 h 4419626"/>
              <a:gd name="connsiteX14" fmla="*/ 441574 w 2731284"/>
              <a:gd name="connsiteY14" fmla="*/ 1130881 h 4419626"/>
              <a:gd name="connsiteX15" fmla="*/ 531547 w 2731284"/>
              <a:gd name="connsiteY15" fmla="*/ 1121811 h 4419626"/>
              <a:gd name="connsiteX16" fmla="*/ 441574 w 2731284"/>
              <a:gd name="connsiteY16" fmla="*/ 1112741 h 4419626"/>
              <a:gd name="connsiteX17" fmla="*/ 0 w 2731284"/>
              <a:gd name="connsiteY17" fmla="*/ 570948 h 4419626"/>
              <a:gd name="connsiteX18" fmla="*/ 553028 w 2731284"/>
              <a:gd name="connsiteY18" fmla="*/ 17920 h 4419626"/>
              <a:gd name="connsiteX19" fmla="*/ 563838 w 2731284"/>
              <a:gd name="connsiteY19" fmla="*/ 19010 h 4419626"/>
              <a:gd name="connsiteX20" fmla="*/ 652738 w 2731284"/>
              <a:gd name="connsiteY20" fmla="*/ 265 h 4419626"/>
              <a:gd name="connsiteX0" fmla="*/ 563838 w 2731284"/>
              <a:gd name="connsiteY0" fmla="*/ 109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19" fmla="*/ 563838 w 2731284"/>
              <a:gd name="connsiteY19" fmla="*/ 1090 h 4401706"/>
              <a:gd name="connsiteX0" fmla="*/ 630513 w 2731284"/>
              <a:gd name="connsiteY0" fmla="*/ 0 h 4406966"/>
              <a:gd name="connsiteX1" fmla="*/ 755456 w 2731284"/>
              <a:gd name="connsiteY1" fmla="*/ 13156 h 4406966"/>
              <a:gd name="connsiteX2" fmla="*/ 2731284 w 2731284"/>
              <a:gd name="connsiteY2" fmla="*/ 2202646 h 4406966"/>
              <a:gd name="connsiteX3" fmla="*/ 755456 w 2731284"/>
              <a:gd name="connsiteY3" fmla="*/ 4392136 h 4406966"/>
              <a:gd name="connsiteX4" fmla="*/ 553028 w 2731284"/>
              <a:gd name="connsiteY4" fmla="*/ 4406966 h 4406966"/>
              <a:gd name="connsiteX5" fmla="*/ 0 w 2731284"/>
              <a:gd name="connsiteY5" fmla="*/ 3853938 h 4406966"/>
              <a:gd name="connsiteX6" fmla="*/ 441574 w 2731284"/>
              <a:gd name="connsiteY6" fmla="*/ 3312146 h 4406966"/>
              <a:gd name="connsiteX7" fmla="*/ 531547 w 2731284"/>
              <a:gd name="connsiteY7" fmla="*/ 3303076 h 4406966"/>
              <a:gd name="connsiteX8" fmla="*/ 441574 w 2731284"/>
              <a:gd name="connsiteY8" fmla="*/ 3294006 h 4406966"/>
              <a:gd name="connsiteX9" fmla="*/ 0 w 2731284"/>
              <a:gd name="connsiteY9" fmla="*/ 2752213 h 4406966"/>
              <a:gd name="connsiteX10" fmla="*/ 441574 w 2731284"/>
              <a:gd name="connsiteY10" fmla="*/ 2210421 h 4406966"/>
              <a:gd name="connsiteX11" fmla="*/ 484304 w 2731284"/>
              <a:gd name="connsiteY11" fmla="*/ 2206113 h 4406966"/>
              <a:gd name="connsiteX12" fmla="*/ 441574 w 2731284"/>
              <a:gd name="connsiteY12" fmla="*/ 2201806 h 4406966"/>
              <a:gd name="connsiteX13" fmla="*/ 0 w 2731284"/>
              <a:gd name="connsiteY13" fmla="*/ 1660013 h 4406966"/>
              <a:gd name="connsiteX14" fmla="*/ 441574 w 2731284"/>
              <a:gd name="connsiteY14" fmla="*/ 1118221 h 4406966"/>
              <a:gd name="connsiteX15" fmla="*/ 531547 w 2731284"/>
              <a:gd name="connsiteY15" fmla="*/ 1109151 h 4406966"/>
              <a:gd name="connsiteX16" fmla="*/ 441574 w 2731284"/>
              <a:gd name="connsiteY16" fmla="*/ 1100081 h 4406966"/>
              <a:gd name="connsiteX17" fmla="*/ 0 w 2731284"/>
              <a:gd name="connsiteY17" fmla="*/ 558288 h 4406966"/>
              <a:gd name="connsiteX18" fmla="*/ 553028 w 2731284"/>
              <a:gd name="connsiteY18" fmla="*/ 5260 h 4406966"/>
              <a:gd name="connsiteX19" fmla="*/ 630513 w 2731284"/>
              <a:gd name="connsiteY19" fmla="*/ 0 h 440696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3490"/>
              <a:gd name="connsiteX1" fmla="*/ 755456 w 2731284"/>
              <a:gd name="connsiteY1" fmla="*/ 7896 h 4403490"/>
              <a:gd name="connsiteX2" fmla="*/ 2731284 w 2731284"/>
              <a:gd name="connsiteY2" fmla="*/ 2197386 h 4403490"/>
              <a:gd name="connsiteX3" fmla="*/ 755456 w 2731284"/>
              <a:gd name="connsiteY3" fmla="*/ 4386876 h 4403490"/>
              <a:gd name="connsiteX4" fmla="*/ 553028 w 2731284"/>
              <a:gd name="connsiteY4" fmla="*/ 4401706 h 4403490"/>
              <a:gd name="connsiteX5" fmla="*/ 0 w 2731284"/>
              <a:gd name="connsiteY5" fmla="*/ 3848678 h 4403490"/>
              <a:gd name="connsiteX6" fmla="*/ 441574 w 2731284"/>
              <a:gd name="connsiteY6" fmla="*/ 3306886 h 4403490"/>
              <a:gd name="connsiteX7" fmla="*/ 531547 w 2731284"/>
              <a:gd name="connsiteY7" fmla="*/ 3297816 h 4403490"/>
              <a:gd name="connsiteX8" fmla="*/ 441574 w 2731284"/>
              <a:gd name="connsiteY8" fmla="*/ 3288746 h 4403490"/>
              <a:gd name="connsiteX9" fmla="*/ 0 w 2731284"/>
              <a:gd name="connsiteY9" fmla="*/ 2746953 h 4403490"/>
              <a:gd name="connsiteX10" fmla="*/ 441574 w 2731284"/>
              <a:gd name="connsiteY10" fmla="*/ 2205161 h 4403490"/>
              <a:gd name="connsiteX11" fmla="*/ 484304 w 2731284"/>
              <a:gd name="connsiteY11" fmla="*/ 2200853 h 4403490"/>
              <a:gd name="connsiteX12" fmla="*/ 441574 w 2731284"/>
              <a:gd name="connsiteY12" fmla="*/ 2196546 h 4403490"/>
              <a:gd name="connsiteX13" fmla="*/ 0 w 2731284"/>
              <a:gd name="connsiteY13" fmla="*/ 1654753 h 4403490"/>
              <a:gd name="connsiteX14" fmla="*/ 441574 w 2731284"/>
              <a:gd name="connsiteY14" fmla="*/ 1112961 h 4403490"/>
              <a:gd name="connsiteX15" fmla="*/ 531547 w 2731284"/>
              <a:gd name="connsiteY15" fmla="*/ 1103891 h 4403490"/>
              <a:gd name="connsiteX16" fmla="*/ 441574 w 2731284"/>
              <a:gd name="connsiteY16" fmla="*/ 1094821 h 4403490"/>
              <a:gd name="connsiteX17" fmla="*/ 0 w 2731284"/>
              <a:gd name="connsiteY17" fmla="*/ 553028 h 4403490"/>
              <a:gd name="connsiteX18" fmla="*/ 553028 w 2731284"/>
              <a:gd name="connsiteY18" fmla="*/ 0 h 4403490"/>
              <a:gd name="connsiteX0" fmla="*/ 553028 w 2731284"/>
              <a:gd name="connsiteY0" fmla="*/ 0 h 4403128"/>
              <a:gd name="connsiteX1" fmla="*/ 755456 w 2731284"/>
              <a:gd name="connsiteY1" fmla="*/ 7896 h 4403128"/>
              <a:gd name="connsiteX2" fmla="*/ 2731284 w 2731284"/>
              <a:gd name="connsiteY2" fmla="*/ 2197386 h 4403128"/>
              <a:gd name="connsiteX3" fmla="*/ 755456 w 2731284"/>
              <a:gd name="connsiteY3" fmla="*/ 4386876 h 4403128"/>
              <a:gd name="connsiteX4" fmla="*/ 553028 w 2731284"/>
              <a:gd name="connsiteY4" fmla="*/ 4401706 h 4403128"/>
              <a:gd name="connsiteX5" fmla="*/ 0 w 2731284"/>
              <a:gd name="connsiteY5" fmla="*/ 3848678 h 4403128"/>
              <a:gd name="connsiteX6" fmla="*/ 441574 w 2731284"/>
              <a:gd name="connsiteY6" fmla="*/ 3306886 h 4403128"/>
              <a:gd name="connsiteX7" fmla="*/ 531547 w 2731284"/>
              <a:gd name="connsiteY7" fmla="*/ 3297816 h 4403128"/>
              <a:gd name="connsiteX8" fmla="*/ 441574 w 2731284"/>
              <a:gd name="connsiteY8" fmla="*/ 3288746 h 4403128"/>
              <a:gd name="connsiteX9" fmla="*/ 0 w 2731284"/>
              <a:gd name="connsiteY9" fmla="*/ 2746953 h 4403128"/>
              <a:gd name="connsiteX10" fmla="*/ 441574 w 2731284"/>
              <a:gd name="connsiteY10" fmla="*/ 2205161 h 4403128"/>
              <a:gd name="connsiteX11" fmla="*/ 484304 w 2731284"/>
              <a:gd name="connsiteY11" fmla="*/ 2200853 h 4403128"/>
              <a:gd name="connsiteX12" fmla="*/ 441574 w 2731284"/>
              <a:gd name="connsiteY12" fmla="*/ 2196546 h 4403128"/>
              <a:gd name="connsiteX13" fmla="*/ 0 w 2731284"/>
              <a:gd name="connsiteY13" fmla="*/ 1654753 h 4403128"/>
              <a:gd name="connsiteX14" fmla="*/ 441574 w 2731284"/>
              <a:gd name="connsiteY14" fmla="*/ 1112961 h 4403128"/>
              <a:gd name="connsiteX15" fmla="*/ 531547 w 2731284"/>
              <a:gd name="connsiteY15" fmla="*/ 1103891 h 4403128"/>
              <a:gd name="connsiteX16" fmla="*/ 441574 w 2731284"/>
              <a:gd name="connsiteY16" fmla="*/ 1094821 h 4403128"/>
              <a:gd name="connsiteX17" fmla="*/ 0 w 2731284"/>
              <a:gd name="connsiteY17" fmla="*/ 553028 h 4403128"/>
              <a:gd name="connsiteX18" fmla="*/ 553028 w 2731284"/>
              <a:gd name="connsiteY18" fmla="*/ 0 h 4403128"/>
              <a:gd name="connsiteX0" fmla="*/ 553028 w 2731284"/>
              <a:gd name="connsiteY0" fmla="*/ 0 h 4403128"/>
              <a:gd name="connsiteX1" fmla="*/ 755456 w 2731284"/>
              <a:gd name="connsiteY1" fmla="*/ 7896 h 4403128"/>
              <a:gd name="connsiteX2" fmla="*/ 2731284 w 2731284"/>
              <a:gd name="connsiteY2" fmla="*/ 2197386 h 4403128"/>
              <a:gd name="connsiteX3" fmla="*/ 755456 w 2731284"/>
              <a:gd name="connsiteY3" fmla="*/ 4386876 h 4403128"/>
              <a:gd name="connsiteX4" fmla="*/ 553028 w 2731284"/>
              <a:gd name="connsiteY4" fmla="*/ 4401706 h 4403128"/>
              <a:gd name="connsiteX5" fmla="*/ 0 w 2731284"/>
              <a:gd name="connsiteY5" fmla="*/ 3848678 h 4403128"/>
              <a:gd name="connsiteX6" fmla="*/ 441574 w 2731284"/>
              <a:gd name="connsiteY6" fmla="*/ 3306886 h 4403128"/>
              <a:gd name="connsiteX7" fmla="*/ 531547 w 2731284"/>
              <a:gd name="connsiteY7" fmla="*/ 3297816 h 4403128"/>
              <a:gd name="connsiteX8" fmla="*/ 441574 w 2731284"/>
              <a:gd name="connsiteY8" fmla="*/ 3288746 h 4403128"/>
              <a:gd name="connsiteX9" fmla="*/ 0 w 2731284"/>
              <a:gd name="connsiteY9" fmla="*/ 2746953 h 4403128"/>
              <a:gd name="connsiteX10" fmla="*/ 441574 w 2731284"/>
              <a:gd name="connsiteY10" fmla="*/ 2205161 h 4403128"/>
              <a:gd name="connsiteX11" fmla="*/ 484304 w 2731284"/>
              <a:gd name="connsiteY11" fmla="*/ 2200853 h 4403128"/>
              <a:gd name="connsiteX12" fmla="*/ 441574 w 2731284"/>
              <a:gd name="connsiteY12" fmla="*/ 2196546 h 4403128"/>
              <a:gd name="connsiteX13" fmla="*/ 0 w 2731284"/>
              <a:gd name="connsiteY13" fmla="*/ 1654753 h 4403128"/>
              <a:gd name="connsiteX14" fmla="*/ 441574 w 2731284"/>
              <a:gd name="connsiteY14" fmla="*/ 1112961 h 4403128"/>
              <a:gd name="connsiteX15" fmla="*/ 531547 w 2731284"/>
              <a:gd name="connsiteY15" fmla="*/ 1103891 h 4403128"/>
              <a:gd name="connsiteX16" fmla="*/ 441574 w 2731284"/>
              <a:gd name="connsiteY16" fmla="*/ 1094821 h 4403128"/>
              <a:gd name="connsiteX17" fmla="*/ 0 w 2731284"/>
              <a:gd name="connsiteY17" fmla="*/ 553028 h 4403128"/>
              <a:gd name="connsiteX18" fmla="*/ 553028 w 2731284"/>
              <a:gd name="connsiteY18" fmla="*/ 0 h 440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31284" h="4403128">
                <a:moveTo>
                  <a:pt x="553028" y="0"/>
                </a:moveTo>
                <a:cubicBezTo>
                  <a:pt x="620504" y="2632"/>
                  <a:pt x="668930" y="-1086"/>
                  <a:pt x="755456" y="7896"/>
                </a:cubicBezTo>
                <a:cubicBezTo>
                  <a:pt x="1865250" y="120601"/>
                  <a:pt x="2731284" y="1057857"/>
                  <a:pt x="2731284" y="2197386"/>
                </a:cubicBezTo>
                <a:cubicBezTo>
                  <a:pt x="2731284" y="3336916"/>
                  <a:pt x="1865250" y="4274171"/>
                  <a:pt x="755456" y="4386876"/>
                </a:cubicBezTo>
                <a:cubicBezTo>
                  <a:pt x="643530" y="4398169"/>
                  <a:pt x="619171" y="4406603"/>
                  <a:pt x="553028" y="4401706"/>
                </a:cubicBezTo>
                <a:cubicBezTo>
                  <a:pt x="247599" y="4401706"/>
                  <a:pt x="0" y="4154107"/>
                  <a:pt x="0" y="3848678"/>
                </a:cubicBezTo>
                <a:cubicBezTo>
                  <a:pt x="0" y="3581428"/>
                  <a:pt x="189568" y="3358453"/>
                  <a:pt x="441574" y="3306886"/>
                </a:cubicBezTo>
                <a:lnTo>
                  <a:pt x="531547" y="3297816"/>
                </a:lnTo>
                <a:lnTo>
                  <a:pt x="441574" y="3288746"/>
                </a:lnTo>
                <a:cubicBezTo>
                  <a:pt x="189568" y="3237178"/>
                  <a:pt x="0" y="3014204"/>
                  <a:pt x="0" y="2746953"/>
                </a:cubicBezTo>
                <a:cubicBezTo>
                  <a:pt x="0" y="2479703"/>
                  <a:pt x="189568" y="2256728"/>
                  <a:pt x="441574" y="2205161"/>
                </a:cubicBezTo>
                <a:lnTo>
                  <a:pt x="484304" y="2200853"/>
                </a:lnTo>
                <a:lnTo>
                  <a:pt x="441574" y="2196546"/>
                </a:lnTo>
                <a:cubicBezTo>
                  <a:pt x="189568" y="2144978"/>
                  <a:pt x="0" y="1922003"/>
                  <a:pt x="0" y="1654753"/>
                </a:cubicBezTo>
                <a:cubicBezTo>
                  <a:pt x="0" y="1387503"/>
                  <a:pt x="189568" y="1164529"/>
                  <a:pt x="441574" y="1112961"/>
                </a:cubicBezTo>
                <a:lnTo>
                  <a:pt x="531547" y="1103891"/>
                </a:lnTo>
                <a:lnTo>
                  <a:pt x="441574" y="1094821"/>
                </a:lnTo>
                <a:cubicBezTo>
                  <a:pt x="189568" y="1043253"/>
                  <a:pt x="0" y="820279"/>
                  <a:pt x="0" y="553028"/>
                </a:cubicBezTo>
                <a:cubicBezTo>
                  <a:pt x="0" y="247599"/>
                  <a:pt x="247599" y="0"/>
                  <a:pt x="553028"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FI"/>
          </a:p>
        </p:txBody>
      </p:sp>
      <p:sp>
        <p:nvSpPr>
          <p:cNvPr id="10" name="Freeform 4">
            <a:extLst>
              <a:ext uri="{FF2B5EF4-FFF2-40B4-BE49-F238E27FC236}">
                <a16:creationId xmlns:a16="http://schemas.microsoft.com/office/drawing/2014/main" id="{EF864B41-B586-F3E2-D070-BAD8D3CCF38C}"/>
              </a:ext>
            </a:extLst>
          </p:cNvPr>
          <p:cNvSpPr/>
          <p:nvPr userDrawn="1"/>
        </p:nvSpPr>
        <p:spPr>
          <a:xfrm>
            <a:off x="5571333" y="493713"/>
            <a:ext cx="2556005" cy="4404834"/>
          </a:xfrm>
          <a:custGeom>
            <a:avLst/>
            <a:gdLst>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644619 w 2731284"/>
              <a:gd name="connsiteY4" fmla="*/ 4394253 h 4403486"/>
              <a:gd name="connsiteX5" fmla="*/ 553028 w 2731284"/>
              <a:gd name="connsiteY5" fmla="*/ 4403486 h 4403486"/>
              <a:gd name="connsiteX6" fmla="*/ 0 w 2731284"/>
              <a:gd name="connsiteY6" fmla="*/ 3850458 h 4403486"/>
              <a:gd name="connsiteX7" fmla="*/ 441574 w 2731284"/>
              <a:gd name="connsiteY7" fmla="*/ 3308666 h 4403486"/>
              <a:gd name="connsiteX8" fmla="*/ 531547 w 2731284"/>
              <a:gd name="connsiteY8" fmla="*/ 3299596 h 4403486"/>
              <a:gd name="connsiteX9" fmla="*/ 441574 w 2731284"/>
              <a:gd name="connsiteY9" fmla="*/ 3290526 h 4403486"/>
              <a:gd name="connsiteX10" fmla="*/ 0 w 2731284"/>
              <a:gd name="connsiteY10" fmla="*/ 2748733 h 4403486"/>
              <a:gd name="connsiteX11" fmla="*/ 441574 w 2731284"/>
              <a:gd name="connsiteY11" fmla="*/ 2206941 h 4403486"/>
              <a:gd name="connsiteX12" fmla="*/ 484304 w 2731284"/>
              <a:gd name="connsiteY12" fmla="*/ 2202633 h 4403486"/>
              <a:gd name="connsiteX13" fmla="*/ 441574 w 2731284"/>
              <a:gd name="connsiteY13" fmla="*/ 2198326 h 4403486"/>
              <a:gd name="connsiteX14" fmla="*/ 0 w 2731284"/>
              <a:gd name="connsiteY14" fmla="*/ 1656533 h 4403486"/>
              <a:gd name="connsiteX15" fmla="*/ 441574 w 2731284"/>
              <a:gd name="connsiteY15" fmla="*/ 1114741 h 4403486"/>
              <a:gd name="connsiteX16" fmla="*/ 531547 w 2731284"/>
              <a:gd name="connsiteY16" fmla="*/ 1105671 h 4403486"/>
              <a:gd name="connsiteX17" fmla="*/ 441574 w 2731284"/>
              <a:gd name="connsiteY17" fmla="*/ 1096601 h 4403486"/>
              <a:gd name="connsiteX18" fmla="*/ 0 w 2731284"/>
              <a:gd name="connsiteY18" fmla="*/ 554808 h 4403486"/>
              <a:gd name="connsiteX19" fmla="*/ 553028 w 2731284"/>
              <a:gd name="connsiteY19" fmla="*/ 1780 h 4403486"/>
              <a:gd name="connsiteX20" fmla="*/ 563838 w 2731284"/>
              <a:gd name="connsiteY20" fmla="*/ 2870 h 4403486"/>
              <a:gd name="connsiteX0" fmla="*/ 563838 w 2731284"/>
              <a:gd name="connsiteY0" fmla="*/ 0 h 4412138"/>
              <a:gd name="connsiteX1" fmla="*/ 755456 w 2731284"/>
              <a:gd name="connsiteY1" fmla="*/ 9676 h 4412138"/>
              <a:gd name="connsiteX2" fmla="*/ 2731284 w 2731284"/>
              <a:gd name="connsiteY2" fmla="*/ 2199166 h 4412138"/>
              <a:gd name="connsiteX3" fmla="*/ 755456 w 2731284"/>
              <a:gd name="connsiteY3" fmla="*/ 4388656 h 4412138"/>
              <a:gd name="connsiteX4" fmla="*/ 648109 w 2731284"/>
              <a:gd name="connsiteY4" fmla="*/ 4411704 h 4412138"/>
              <a:gd name="connsiteX5" fmla="*/ 553028 w 2731284"/>
              <a:gd name="connsiteY5" fmla="*/ 4403486 h 4412138"/>
              <a:gd name="connsiteX6" fmla="*/ 0 w 2731284"/>
              <a:gd name="connsiteY6" fmla="*/ 3850458 h 4412138"/>
              <a:gd name="connsiteX7" fmla="*/ 441574 w 2731284"/>
              <a:gd name="connsiteY7" fmla="*/ 3308666 h 4412138"/>
              <a:gd name="connsiteX8" fmla="*/ 531547 w 2731284"/>
              <a:gd name="connsiteY8" fmla="*/ 3299596 h 4412138"/>
              <a:gd name="connsiteX9" fmla="*/ 441574 w 2731284"/>
              <a:gd name="connsiteY9" fmla="*/ 3290526 h 4412138"/>
              <a:gd name="connsiteX10" fmla="*/ 0 w 2731284"/>
              <a:gd name="connsiteY10" fmla="*/ 2748733 h 4412138"/>
              <a:gd name="connsiteX11" fmla="*/ 441574 w 2731284"/>
              <a:gd name="connsiteY11" fmla="*/ 2206941 h 4412138"/>
              <a:gd name="connsiteX12" fmla="*/ 484304 w 2731284"/>
              <a:gd name="connsiteY12" fmla="*/ 2202633 h 4412138"/>
              <a:gd name="connsiteX13" fmla="*/ 441574 w 2731284"/>
              <a:gd name="connsiteY13" fmla="*/ 2198326 h 4412138"/>
              <a:gd name="connsiteX14" fmla="*/ 0 w 2731284"/>
              <a:gd name="connsiteY14" fmla="*/ 1656533 h 4412138"/>
              <a:gd name="connsiteX15" fmla="*/ 441574 w 2731284"/>
              <a:gd name="connsiteY15" fmla="*/ 1114741 h 4412138"/>
              <a:gd name="connsiteX16" fmla="*/ 531547 w 2731284"/>
              <a:gd name="connsiteY16" fmla="*/ 1105671 h 4412138"/>
              <a:gd name="connsiteX17" fmla="*/ 441574 w 2731284"/>
              <a:gd name="connsiteY17" fmla="*/ 1096601 h 4412138"/>
              <a:gd name="connsiteX18" fmla="*/ 0 w 2731284"/>
              <a:gd name="connsiteY18" fmla="*/ 554808 h 4412138"/>
              <a:gd name="connsiteX19" fmla="*/ 553028 w 2731284"/>
              <a:gd name="connsiteY19" fmla="*/ 1780 h 4412138"/>
              <a:gd name="connsiteX20" fmla="*/ 563838 w 2731284"/>
              <a:gd name="connsiteY20" fmla="*/ 2870 h 4412138"/>
              <a:gd name="connsiteX21" fmla="*/ 563838 w 2731284"/>
              <a:gd name="connsiteY21" fmla="*/ 0 h 4412138"/>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0 h 4404466"/>
              <a:gd name="connsiteX1" fmla="*/ 755456 w 2731284"/>
              <a:gd name="connsiteY1" fmla="*/ 9676 h 4404466"/>
              <a:gd name="connsiteX2" fmla="*/ 2731284 w 2731284"/>
              <a:gd name="connsiteY2" fmla="*/ 2199166 h 4404466"/>
              <a:gd name="connsiteX3" fmla="*/ 755456 w 2731284"/>
              <a:gd name="connsiteY3" fmla="*/ 4388656 h 4404466"/>
              <a:gd name="connsiteX4" fmla="*/ 553028 w 2731284"/>
              <a:gd name="connsiteY4" fmla="*/ 4403486 h 4404466"/>
              <a:gd name="connsiteX5" fmla="*/ 0 w 2731284"/>
              <a:gd name="connsiteY5" fmla="*/ 3850458 h 4404466"/>
              <a:gd name="connsiteX6" fmla="*/ 441574 w 2731284"/>
              <a:gd name="connsiteY6" fmla="*/ 3308666 h 4404466"/>
              <a:gd name="connsiteX7" fmla="*/ 531547 w 2731284"/>
              <a:gd name="connsiteY7" fmla="*/ 3299596 h 4404466"/>
              <a:gd name="connsiteX8" fmla="*/ 441574 w 2731284"/>
              <a:gd name="connsiteY8" fmla="*/ 3290526 h 4404466"/>
              <a:gd name="connsiteX9" fmla="*/ 0 w 2731284"/>
              <a:gd name="connsiteY9" fmla="*/ 2748733 h 4404466"/>
              <a:gd name="connsiteX10" fmla="*/ 441574 w 2731284"/>
              <a:gd name="connsiteY10" fmla="*/ 2206941 h 4404466"/>
              <a:gd name="connsiteX11" fmla="*/ 484304 w 2731284"/>
              <a:gd name="connsiteY11" fmla="*/ 2202633 h 4404466"/>
              <a:gd name="connsiteX12" fmla="*/ 441574 w 2731284"/>
              <a:gd name="connsiteY12" fmla="*/ 2198326 h 4404466"/>
              <a:gd name="connsiteX13" fmla="*/ 0 w 2731284"/>
              <a:gd name="connsiteY13" fmla="*/ 1656533 h 4404466"/>
              <a:gd name="connsiteX14" fmla="*/ 441574 w 2731284"/>
              <a:gd name="connsiteY14" fmla="*/ 1114741 h 4404466"/>
              <a:gd name="connsiteX15" fmla="*/ 531547 w 2731284"/>
              <a:gd name="connsiteY15" fmla="*/ 1105671 h 4404466"/>
              <a:gd name="connsiteX16" fmla="*/ 441574 w 2731284"/>
              <a:gd name="connsiteY16" fmla="*/ 1096601 h 4404466"/>
              <a:gd name="connsiteX17" fmla="*/ 0 w 2731284"/>
              <a:gd name="connsiteY17" fmla="*/ 554808 h 4404466"/>
              <a:gd name="connsiteX18" fmla="*/ 553028 w 2731284"/>
              <a:gd name="connsiteY18" fmla="*/ 1780 h 4404466"/>
              <a:gd name="connsiteX19" fmla="*/ 563838 w 2731284"/>
              <a:gd name="connsiteY19" fmla="*/ 2870 h 4404466"/>
              <a:gd name="connsiteX20" fmla="*/ 563838 w 2731284"/>
              <a:gd name="connsiteY20" fmla="*/ 0 h 4404466"/>
              <a:gd name="connsiteX0" fmla="*/ 563838 w 2731284"/>
              <a:gd name="connsiteY0" fmla="*/ 0 h 4405270"/>
              <a:gd name="connsiteX1" fmla="*/ 755456 w 2731284"/>
              <a:gd name="connsiteY1" fmla="*/ 9676 h 4405270"/>
              <a:gd name="connsiteX2" fmla="*/ 2731284 w 2731284"/>
              <a:gd name="connsiteY2" fmla="*/ 2199166 h 4405270"/>
              <a:gd name="connsiteX3" fmla="*/ 755456 w 2731284"/>
              <a:gd name="connsiteY3" fmla="*/ 4388656 h 4405270"/>
              <a:gd name="connsiteX4" fmla="*/ 553028 w 2731284"/>
              <a:gd name="connsiteY4" fmla="*/ 4403486 h 4405270"/>
              <a:gd name="connsiteX5" fmla="*/ 0 w 2731284"/>
              <a:gd name="connsiteY5" fmla="*/ 3850458 h 4405270"/>
              <a:gd name="connsiteX6" fmla="*/ 441574 w 2731284"/>
              <a:gd name="connsiteY6" fmla="*/ 3308666 h 4405270"/>
              <a:gd name="connsiteX7" fmla="*/ 531547 w 2731284"/>
              <a:gd name="connsiteY7" fmla="*/ 3299596 h 4405270"/>
              <a:gd name="connsiteX8" fmla="*/ 441574 w 2731284"/>
              <a:gd name="connsiteY8" fmla="*/ 3290526 h 4405270"/>
              <a:gd name="connsiteX9" fmla="*/ 0 w 2731284"/>
              <a:gd name="connsiteY9" fmla="*/ 2748733 h 4405270"/>
              <a:gd name="connsiteX10" fmla="*/ 441574 w 2731284"/>
              <a:gd name="connsiteY10" fmla="*/ 2206941 h 4405270"/>
              <a:gd name="connsiteX11" fmla="*/ 484304 w 2731284"/>
              <a:gd name="connsiteY11" fmla="*/ 2202633 h 4405270"/>
              <a:gd name="connsiteX12" fmla="*/ 441574 w 2731284"/>
              <a:gd name="connsiteY12" fmla="*/ 2198326 h 4405270"/>
              <a:gd name="connsiteX13" fmla="*/ 0 w 2731284"/>
              <a:gd name="connsiteY13" fmla="*/ 1656533 h 4405270"/>
              <a:gd name="connsiteX14" fmla="*/ 441574 w 2731284"/>
              <a:gd name="connsiteY14" fmla="*/ 1114741 h 4405270"/>
              <a:gd name="connsiteX15" fmla="*/ 531547 w 2731284"/>
              <a:gd name="connsiteY15" fmla="*/ 1105671 h 4405270"/>
              <a:gd name="connsiteX16" fmla="*/ 441574 w 2731284"/>
              <a:gd name="connsiteY16" fmla="*/ 1096601 h 4405270"/>
              <a:gd name="connsiteX17" fmla="*/ 0 w 2731284"/>
              <a:gd name="connsiteY17" fmla="*/ 554808 h 4405270"/>
              <a:gd name="connsiteX18" fmla="*/ 553028 w 2731284"/>
              <a:gd name="connsiteY18" fmla="*/ 1780 h 4405270"/>
              <a:gd name="connsiteX19" fmla="*/ 563838 w 2731284"/>
              <a:gd name="connsiteY19" fmla="*/ 2870 h 4405270"/>
              <a:gd name="connsiteX20" fmla="*/ 563838 w 2731284"/>
              <a:gd name="connsiteY20" fmla="*/ 0 h 4405270"/>
              <a:gd name="connsiteX0" fmla="*/ 563838 w 2731284"/>
              <a:gd name="connsiteY0" fmla="*/ 0 h 4406620"/>
              <a:gd name="connsiteX1" fmla="*/ 755456 w 2731284"/>
              <a:gd name="connsiteY1" fmla="*/ 9676 h 4406620"/>
              <a:gd name="connsiteX2" fmla="*/ 2731284 w 2731284"/>
              <a:gd name="connsiteY2" fmla="*/ 2199166 h 4406620"/>
              <a:gd name="connsiteX3" fmla="*/ 755456 w 2731284"/>
              <a:gd name="connsiteY3" fmla="*/ 4388656 h 4406620"/>
              <a:gd name="connsiteX4" fmla="*/ 553028 w 2731284"/>
              <a:gd name="connsiteY4" fmla="*/ 4403486 h 4406620"/>
              <a:gd name="connsiteX5" fmla="*/ 0 w 2731284"/>
              <a:gd name="connsiteY5" fmla="*/ 3850458 h 4406620"/>
              <a:gd name="connsiteX6" fmla="*/ 441574 w 2731284"/>
              <a:gd name="connsiteY6" fmla="*/ 3308666 h 4406620"/>
              <a:gd name="connsiteX7" fmla="*/ 531547 w 2731284"/>
              <a:gd name="connsiteY7" fmla="*/ 3299596 h 4406620"/>
              <a:gd name="connsiteX8" fmla="*/ 441574 w 2731284"/>
              <a:gd name="connsiteY8" fmla="*/ 3290526 h 4406620"/>
              <a:gd name="connsiteX9" fmla="*/ 0 w 2731284"/>
              <a:gd name="connsiteY9" fmla="*/ 2748733 h 4406620"/>
              <a:gd name="connsiteX10" fmla="*/ 441574 w 2731284"/>
              <a:gd name="connsiteY10" fmla="*/ 2206941 h 4406620"/>
              <a:gd name="connsiteX11" fmla="*/ 484304 w 2731284"/>
              <a:gd name="connsiteY11" fmla="*/ 2202633 h 4406620"/>
              <a:gd name="connsiteX12" fmla="*/ 441574 w 2731284"/>
              <a:gd name="connsiteY12" fmla="*/ 2198326 h 4406620"/>
              <a:gd name="connsiteX13" fmla="*/ 0 w 2731284"/>
              <a:gd name="connsiteY13" fmla="*/ 1656533 h 4406620"/>
              <a:gd name="connsiteX14" fmla="*/ 441574 w 2731284"/>
              <a:gd name="connsiteY14" fmla="*/ 1114741 h 4406620"/>
              <a:gd name="connsiteX15" fmla="*/ 531547 w 2731284"/>
              <a:gd name="connsiteY15" fmla="*/ 1105671 h 4406620"/>
              <a:gd name="connsiteX16" fmla="*/ 441574 w 2731284"/>
              <a:gd name="connsiteY16" fmla="*/ 1096601 h 4406620"/>
              <a:gd name="connsiteX17" fmla="*/ 0 w 2731284"/>
              <a:gd name="connsiteY17" fmla="*/ 554808 h 4406620"/>
              <a:gd name="connsiteX18" fmla="*/ 553028 w 2731284"/>
              <a:gd name="connsiteY18" fmla="*/ 1780 h 4406620"/>
              <a:gd name="connsiteX19" fmla="*/ 563838 w 2731284"/>
              <a:gd name="connsiteY19" fmla="*/ 2870 h 4406620"/>
              <a:gd name="connsiteX20" fmla="*/ 563838 w 2731284"/>
              <a:gd name="connsiteY20" fmla="*/ 0 h 4406620"/>
              <a:gd name="connsiteX0" fmla="*/ 563838 w 2731284"/>
              <a:gd name="connsiteY0" fmla="*/ 0 h 4407178"/>
              <a:gd name="connsiteX1" fmla="*/ 755456 w 2731284"/>
              <a:gd name="connsiteY1" fmla="*/ 9676 h 4407178"/>
              <a:gd name="connsiteX2" fmla="*/ 2731284 w 2731284"/>
              <a:gd name="connsiteY2" fmla="*/ 2199166 h 4407178"/>
              <a:gd name="connsiteX3" fmla="*/ 755456 w 2731284"/>
              <a:gd name="connsiteY3" fmla="*/ 4388656 h 4407178"/>
              <a:gd name="connsiteX4" fmla="*/ 553028 w 2731284"/>
              <a:gd name="connsiteY4" fmla="*/ 4403486 h 4407178"/>
              <a:gd name="connsiteX5" fmla="*/ 0 w 2731284"/>
              <a:gd name="connsiteY5" fmla="*/ 3850458 h 4407178"/>
              <a:gd name="connsiteX6" fmla="*/ 441574 w 2731284"/>
              <a:gd name="connsiteY6" fmla="*/ 3308666 h 4407178"/>
              <a:gd name="connsiteX7" fmla="*/ 531547 w 2731284"/>
              <a:gd name="connsiteY7" fmla="*/ 3299596 h 4407178"/>
              <a:gd name="connsiteX8" fmla="*/ 441574 w 2731284"/>
              <a:gd name="connsiteY8" fmla="*/ 3290526 h 4407178"/>
              <a:gd name="connsiteX9" fmla="*/ 0 w 2731284"/>
              <a:gd name="connsiteY9" fmla="*/ 2748733 h 4407178"/>
              <a:gd name="connsiteX10" fmla="*/ 441574 w 2731284"/>
              <a:gd name="connsiteY10" fmla="*/ 2206941 h 4407178"/>
              <a:gd name="connsiteX11" fmla="*/ 484304 w 2731284"/>
              <a:gd name="connsiteY11" fmla="*/ 2202633 h 4407178"/>
              <a:gd name="connsiteX12" fmla="*/ 441574 w 2731284"/>
              <a:gd name="connsiteY12" fmla="*/ 2198326 h 4407178"/>
              <a:gd name="connsiteX13" fmla="*/ 0 w 2731284"/>
              <a:gd name="connsiteY13" fmla="*/ 1656533 h 4407178"/>
              <a:gd name="connsiteX14" fmla="*/ 441574 w 2731284"/>
              <a:gd name="connsiteY14" fmla="*/ 1114741 h 4407178"/>
              <a:gd name="connsiteX15" fmla="*/ 531547 w 2731284"/>
              <a:gd name="connsiteY15" fmla="*/ 1105671 h 4407178"/>
              <a:gd name="connsiteX16" fmla="*/ 441574 w 2731284"/>
              <a:gd name="connsiteY16" fmla="*/ 1096601 h 4407178"/>
              <a:gd name="connsiteX17" fmla="*/ 0 w 2731284"/>
              <a:gd name="connsiteY17" fmla="*/ 554808 h 4407178"/>
              <a:gd name="connsiteX18" fmla="*/ 553028 w 2731284"/>
              <a:gd name="connsiteY18" fmla="*/ 1780 h 4407178"/>
              <a:gd name="connsiteX19" fmla="*/ 563838 w 2731284"/>
              <a:gd name="connsiteY19" fmla="*/ 2870 h 4407178"/>
              <a:gd name="connsiteX20" fmla="*/ 563838 w 2731284"/>
              <a:gd name="connsiteY20" fmla="*/ 0 h 4407178"/>
              <a:gd name="connsiteX0" fmla="*/ 563838 w 2731284"/>
              <a:gd name="connsiteY0" fmla="*/ 0 h 4406620"/>
              <a:gd name="connsiteX1" fmla="*/ 755456 w 2731284"/>
              <a:gd name="connsiteY1" fmla="*/ 9676 h 4406620"/>
              <a:gd name="connsiteX2" fmla="*/ 2731284 w 2731284"/>
              <a:gd name="connsiteY2" fmla="*/ 2199166 h 4406620"/>
              <a:gd name="connsiteX3" fmla="*/ 755456 w 2731284"/>
              <a:gd name="connsiteY3" fmla="*/ 4388656 h 4406620"/>
              <a:gd name="connsiteX4" fmla="*/ 553028 w 2731284"/>
              <a:gd name="connsiteY4" fmla="*/ 4403486 h 4406620"/>
              <a:gd name="connsiteX5" fmla="*/ 0 w 2731284"/>
              <a:gd name="connsiteY5" fmla="*/ 3850458 h 4406620"/>
              <a:gd name="connsiteX6" fmla="*/ 441574 w 2731284"/>
              <a:gd name="connsiteY6" fmla="*/ 3308666 h 4406620"/>
              <a:gd name="connsiteX7" fmla="*/ 531547 w 2731284"/>
              <a:gd name="connsiteY7" fmla="*/ 3299596 h 4406620"/>
              <a:gd name="connsiteX8" fmla="*/ 441574 w 2731284"/>
              <a:gd name="connsiteY8" fmla="*/ 3290526 h 4406620"/>
              <a:gd name="connsiteX9" fmla="*/ 0 w 2731284"/>
              <a:gd name="connsiteY9" fmla="*/ 2748733 h 4406620"/>
              <a:gd name="connsiteX10" fmla="*/ 441574 w 2731284"/>
              <a:gd name="connsiteY10" fmla="*/ 2206941 h 4406620"/>
              <a:gd name="connsiteX11" fmla="*/ 484304 w 2731284"/>
              <a:gd name="connsiteY11" fmla="*/ 2202633 h 4406620"/>
              <a:gd name="connsiteX12" fmla="*/ 441574 w 2731284"/>
              <a:gd name="connsiteY12" fmla="*/ 2198326 h 4406620"/>
              <a:gd name="connsiteX13" fmla="*/ 0 w 2731284"/>
              <a:gd name="connsiteY13" fmla="*/ 1656533 h 4406620"/>
              <a:gd name="connsiteX14" fmla="*/ 441574 w 2731284"/>
              <a:gd name="connsiteY14" fmla="*/ 1114741 h 4406620"/>
              <a:gd name="connsiteX15" fmla="*/ 531547 w 2731284"/>
              <a:gd name="connsiteY15" fmla="*/ 1105671 h 4406620"/>
              <a:gd name="connsiteX16" fmla="*/ 441574 w 2731284"/>
              <a:gd name="connsiteY16" fmla="*/ 1096601 h 4406620"/>
              <a:gd name="connsiteX17" fmla="*/ 0 w 2731284"/>
              <a:gd name="connsiteY17" fmla="*/ 554808 h 4406620"/>
              <a:gd name="connsiteX18" fmla="*/ 553028 w 2731284"/>
              <a:gd name="connsiteY18" fmla="*/ 1780 h 4406620"/>
              <a:gd name="connsiteX19" fmla="*/ 563838 w 2731284"/>
              <a:gd name="connsiteY19" fmla="*/ 2870 h 4406620"/>
              <a:gd name="connsiteX20" fmla="*/ 563838 w 2731284"/>
              <a:gd name="connsiteY20" fmla="*/ 0 h 4406620"/>
              <a:gd name="connsiteX0" fmla="*/ 563838 w 2731284"/>
              <a:gd name="connsiteY0" fmla="*/ 0 h 4403486"/>
              <a:gd name="connsiteX1" fmla="*/ 755456 w 2731284"/>
              <a:gd name="connsiteY1" fmla="*/ 9676 h 4403486"/>
              <a:gd name="connsiteX2" fmla="*/ 2731284 w 2731284"/>
              <a:gd name="connsiteY2" fmla="*/ 2199166 h 4403486"/>
              <a:gd name="connsiteX3" fmla="*/ 755456 w 2731284"/>
              <a:gd name="connsiteY3" fmla="*/ 4388656 h 4403486"/>
              <a:gd name="connsiteX4" fmla="*/ 553028 w 2731284"/>
              <a:gd name="connsiteY4" fmla="*/ 4403486 h 4403486"/>
              <a:gd name="connsiteX5" fmla="*/ 0 w 2731284"/>
              <a:gd name="connsiteY5" fmla="*/ 3850458 h 4403486"/>
              <a:gd name="connsiteX6" fmla="*/ 441574 w 2731284"/>
              <a:gd name="connsiteY6" fmla="*/ 3308666 h 4403486"/>
              <a:gd name="connsiteX7" fmla="*/ 531547 w 2731284"/>
              <a:gd name="connsiteY7" fmla="*/ 3299596 h 4403486"/>
              <a:gd name="connsiteX8" fmla="*/ 441574 w 2731284"/>
              <a:gd name="connsiteY8" fmla="*/ 3290526 h 4403486"/>
              <a:gd name="connsiteX9" fmla="*/ 0 w 2731284"/>
              <a:gd name="connsiteY9" fmla="*/ 2748733 h 4403486"/>
              <a:gd name="connsiteX10" fmla="*/ 441574 w 2731284"/>
              <a:gd name="connsiteY10" fmla="*/ 2206941 h 4403486"/>
              <a:gd name="connsiteX11" fmla="*/ 484304 w 2731284"/>
              <a:gd name="connsiteY11" fmla="*/ 2202633 h 4403486"/>
              <a:gd name="connsiteX12" fmla="*/ 441574 w 2731284"/>
              <a:gd name="connsiteY12" fmla="*/ 2198326 h 4403486"/>
              <a:gd name="connsiteX13" fmla="*/ 0 w 2731284"/>
              <a:gd name="connsiteY13" fmla="*/ 1656533 h 4403486"/>
              <a:gd name="connsiteX14" fmla="*/ 441574 w 2731284"/>
              <a:gd name="connsiteY14" fmla="*/ 1114741 h 4403486"/>
              <a:gd name="connsiteX15" fmla="*/ 531547 w 2731284"/>
              <a:gd name="connsiteY15" fmla="*/ 1105671 h 4403486"/>
              <a:gd name="connsiteX16" fmla="*/ 441574 w 2731284"/>
              <a:gd name="connsiteY16" fmla="*/ 1096601 h 4403486"/>
              <a:gd name="connsiteX17" fmla="*/ 0 w 2731284"/>
              <a:gd name="connsiteY17" fmla="*/ 554808 h 4403486"/>
              <a:gd name="connsiteX18" fmla="*/ 553028 w 2731284"/>
              <a:gd name="connsiteY18" fmla="*/ 1780 h 4403486"/>
              <a:gd name="connsiteX19" fmla="*/ 563838 w 2731284"/>
              <a:gd name="connsiteY19" fmla="*/ 2870 h 4403486"/>
              <a:gd name="connsiteX20" fmla="*/ 563838 w 2731284"/>
              <a:gd name="connsiteY20" fmla="*/ 0 h 4403486"/>
              <a:gd name="connsiteX0" fmla="*/ 563838 w 2731284"/>
              <a:gd name="connsiteY0" fmla="*/ 618 h 4404104"/>
              <a:gd name="connsiteX1" fmla="*/ 755456 w 2731284"/>
              <a:gd name="connsiteY1" fmla="*/ 10294 h 4404104"/>
              <a:gd name="connsiteX2" fmla="*/ 2731284 w 2731284"/>
              <a:gd name="connsiteY2" fmla="*/ 2199784 h 4404104"/>
              <a:gd name="connsiteX3" fmla="*/ 755456 w 2731284"/>
              <a:gd name="connsiteY3" fmla="*/ 4389274 h 4404104"/>
              <a:gd name="connsiteX4" fmla="*/ 553028 w 2731284"/>
              <a:gd name="connsiteY4" fmla="*/ 4404104 h 4404104"/>
              <a:gd name="connsiteX5" fmla="*/ 0 w 2731284"/>
              <a:gd name="connsiteY5" fmla="*/ 3851076 h 4404104"/>
              <a:gd name="connsiteX6" fmla="*/ 441574 w 2731284"/>
              <a:gd name="connsiteY6" fmla="*/ 3309284 h 4404104"/>
              <a:gd name="connsiteX7" fmla="*/ 531547 w 2731284"/>
              <a:gd name="connsiteY7" fmla="*/ 3300214 h 4404104"/>
              <a:gd name="connsiteX8" fmla="*/ 441574 w 2731284"/>
              <a:gd name="connsiteY8" fmla="*/ 3291144 h 4404104"/>
              <a:gd name="connsiteX9" fmla="*/ 0 w 2731284"/>
              <a:gd name="connsiteY9" fmla="*/ 2749351 h 4404104"/>
              <a:gd name="connsiteX10" fmla="*/ 441574 w 2731284"/>
              <a:gd name="connsiteY10" fmla="*/ 2207559 h 4404104"/>
              <a:gd name="connsiteX11" fmla="*/ 484304 w 2731284"/>
              <a:gd name="connsiteY11" fmla="*/ 2203251 h 4404104"/>
              <a:gd name="connsiteX12" fmla="*/ 441574 w 2731284"/>
              <a:gd name="connsiteY12" fmla="*/ 2198944 h 4404104"/>
              <a:gd name="connsiteX13" fmla="*/ 0 w 2731284"/>
              <a:gd name="connsiteY13" fmla="*/ 1657151 h 4404104"/>
              <a:gd name="connsiteX14" fmla="*/ 441574 w 2731284"/>
              <a:gd name="connsiteY14" fmla="*/ 1115359 h 4404104"/>
              <a:gd name="connsiteX15" fmla="*/ 531547 w 2731284"/>
              <a:gd name="connsiteY15" fmla="*/ 1106289 h 4404104"/>
              <a:gd name="connsiteX16" fmla="*/ 441574 w 2731284"/>
              <a:gd name="connsiteY16" fmla="*/ 1097219 h 4404104"/>
              <a:gd name="connsiteX17" fmla="*/ 0 w 2731284"/>
              <a:gd name="connsiteY17" fmla="*/ 555426 h 4404104"/>
              <a:gd name="connsiteX18" fmla="*/ 553028 w 2731284"/>
              <a:gd name="connsiteY18" fmla="*/ 2398 h 4404104"/>
              <a:gd name="connsiteX19" fmla="*/ 563838 w 2731284"/>
              <a:gd name="connsiteY19" fmla="*/ 3488 h 4404104"/>
              <a:gd name="connsiteX20" fmla="*/ 563838 w 2731284"/>
              <a:gd name="connsiteY20" fmla="*/ 618 h 4404104"/>
              <a:gd name="connsiteX0" fmla="*/ 652738 w 2731284"/>
              <a:gd name="connsiteY0" fmla="*/ 265 h 4419626"/>
              <a:gd name="connsiteX1" fmla="*/ 755456 w 2731284"/>
              <a:gd name="connsiteY1" fmla="*/ 25816 h 4419626"/>
              <a:gd name="connsiteX2" fmla="*/ 2731284 w 2731284"/>
              <a:gd name="connsiteY2" fmla="*/ 2215306 h 4419626"/>
              <a:gd name="connsiteX3" fmla="*/ 755456 w 2731284"/>
              <a:gd name="connsiteY3" fmla="*/ 4404796 h 4419626"/>
              <a:gd name="connsiteX4" fmla="*/ 553028 w 2731284"/>
              <a:gd name="connsiteY4" fmla="*/ 4419626 h 4419626"/>
              <a:gd name="connsiteX5" fmla="*/ 0 w 2731284"/>
              <a:gd name="connsiteY5" fmla="*/ 3866598 h 4419626"/>
              <a:gd name="connsiteX6" fmla="*/ 441574 w 2731284"/>
              <a:gd name="connsiteY6" fmla="*/ 3324806 h 4419626"/>
              <a:gd name="connsiteX7" fmla="*/ 531547 w 2731284"/>
              <a:gd name="connsiteY7" fmla="*/ 3315736 h 4419626"/>
              <a:gd name="connsiteX8" fmla="*/ 441574 w 2731284"/>
              <a:gd name="connsiteY8" fmla="*/ 3306666 h 4419626"/>
              <a:gd name="connsiteX9" fmla="*/ 0 w 2731284"/>
              <a:gd name="connsiteY9" fmla="*/ 2764873 h 4419626"/>
              <a:gd name="connsiteX10" fmla="*/ 441574 w 2731284"/>
              <a:gd name="connsiteY10" fmla="*/ 2223081 h 4419626"/>
              <a:gd name="connsiteX11" fmla="*/ 484304 w 2731284"/>
              <a:gd name="connsiteY11" fmla="*/ 2218773 h 4419626"/>
              <a:gd name="connsiteX12" fmla="*/ 441574 w 2731284"/>
              <a:gd name="connsiteY12" fmla="*/ 2214466 h 4419626"/>
              <a:gd name="connsiteX13" fmla="*/ 0 w 2731284"/>
              <a:gd name="connsiteY13" fmla="*/ 1672673 h 4419626"/>
              <a:gd name="connsiteX14" fmla="*/ 441574 w 2731284"/>
              <a:gd name="connsiteY14" fmla="*/ 1130881 h 4419626"/>
              <a:gd name="connsiteX15" fmla="*/ 531547 w 2731284"/>
              <a:gd name="connsiteY15" fmla="*/ 1121811 h 4419626"/>
              <a:gd name="connsiteX16" fmla="*/ 441574 w 2731284"/>
              <a:gd name="connsiteY16" fmla="*/ 1112741 h 4419626"/>
              <a:gd name="connsiteX17" fmla="*/ 0 w 2731284"/>
              <a:gd name="connsiteY17" fmla="*/ 570948 h 4419626"/>
              <a:gd name="connsiteX18" fmla="*/ 553028 w 2731284"/>
              <a:gd name="connsiteY18" fmla="*/ 17920 h 4419626"/>
              <a:gd name="connsiteX19" fmla="*/ 563838 w 2731284"/>
              <a:gd name="connsiteY19" fmla="*/ 19010 h 4419626"/>
              <a:gd name="connsiteX20" fmla="*/ 652738 w 2731284"/>
              <a:gd name="connsiteY20" fmla="*/ 265 h 4419626"/>
              <a:gd name="connsiteX0" fmla="*/ 563838 w 2731284"/>
              <a:gd name="connsiteY0" fmla="*/ 109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19" fmla="*/ 563838 w 2731284"/>
              <a:gd name="connsiteY19" fmla="*/ 1090 h 4401706"/>
              <a:gd name="connsiteX0" fmla="*/ 630513 w 2731284"/>
              <a:gd name="connsiteY0" fmla="*/ 0 h 4406966"/>
              <a:gd name="connsiteX1" fmla="*/ 755456 w 2731284"/>
              <a:gd name="connsiteY1" fmla="*/ 13156 h 4406966"/>
              <a:gd name="connsiteX2" fmla="*/ 2731284 w 2731284"/>
              <a:gd name="connsiteY2" fmla="*/ 2202646 h 4406966"/>
              <a:gd name="connsiteX3" fmla="*/ 755456 w 2731284"/>
              <a:gd name="connsiteY3" fmla="*/ 4392136 h 4406966"/>
              <a:gd name="connsiteX4" fmla="*/ 553028 w 2731284"/>
              <a:gd name="connsiteY4" fmla="*/ 4406966 h 4406966"/>
              <a:gd name="connsiteX5" fmla="*/ 0 w 2731284"/>
              <a:gd name="connsiteY5" fmla="*/ 3853938 h 4406966"/>
              <a:gd name="connsiteX6" fmla="*/ 441574 w 2731284"/>
              <a:gd name="connsiteY6" fmla="*/ 3312146 h 4406966"/>
              <a:gd name="connsiteX7" fmla="*/ 531547 w 2731284"/>
              <a:gd name="connsiteY7" fmla="*/ 3303076 h 4406966"/>
              <a:gd name="connsiteX8" fmla="*/ 441574 w 2731284"/>
              <a:gd name="connsiteY8" fmla="*/ 3294006 h 4406966"/>
              <a:gd name="connsiteX9" fmla="*/ 0 w 2731284"/>
              <a:gd name="connsiteY9" fmla="*/ 2752213 h 4406966"/>
              <a:gd name="connsiteX10" fmla="*/ 441574 w 2731284"/>
              <a:gd name="connsiteY10" fmla="*/ 2210421 h 4406966"/>
              <a:gd name="connsiteX11" fmla="*/ 484304 w 2731284"/>
              <a:gd name="connsiteY11" fmla="*/ 2206113 h 4406966"/>
              <a:gd name="connsiteX12" fmla="*/ 441574 w 2731284"/>
              <a:gd name="connsiteY12" fmla="*/ 2201806 h 4406966"/>
              <a:gd name="connsiteX13" fmla="*/ 0 w 2731284"/>
              <a:gd name="connsiteY13" fmla="*/ 1660013 h 4406966"/>
              <a:gd name="connsiteX14" fmla="*/ 441574 w 2731284"/>
              <a:gd name="connsiteY14" fmla="*/ 1118221 h 4406966"/>
              <a:gd name="connsiteX15" fmla="*/ 531547 w 2731284"/>
              <a:gd name="connsiteY15" fmla="*/ 1109151 h 4406966"/>
              <a:gd name="connsiteX16" fmla="*/ 441574 w 2731284"/>
              <a:gd name="connsiteY16" fmla="*/ 1100081 h 4406966"/>
              <a:gd name="connsiteX17" fmla="*/ 0 w 2731284"/>
              <a:gd name="connsiteY17" fmla="*/ 558288 h 4406966"/>
              <a:gd name="connsiteX18" fmla="*/ 553028 w 2731284"/>
              <a:gd name="connsiteY18" fmla="*/ 5260 h 4406966"/>
              <a:gd name="connsiteX19" fmla="*/ 630513 w 2731284"/>
              <a:gd name="connsiteY19" fmla="*/ 0 h 440696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1706"/>
              <a:gd name="connsiteX1" fmla="*/ 755456 w 2731284"/>
              <a:gd name="connsiteY1" fmla="*/ 7896 h 4401706"/>
              <a:gd name="connsiteX2" fmla="*/ 2731284 w 2731284"/>
              <a:gd name="connsiteY2" fmla="*/ 2197386 h 4401706"/>
              <a:gd name="connsiteX3" fmla="*/ 755456 w 2731284"/>
              <a:gd name="connsiteY3" fmla="*/ 4386876 h 4401706"/>
              <a:gd name="connsiteX4" fmla="*/ 553028 w 2731284"/>
              <a:gd name="connsiteY4" fmla="*/ 4401706 h 4401706"/>
              <a:gd name="connsiteX5" fmla="*/ 0 w 2731284"/>
              <a:gd name="connsiteY5" fmla="*/ 3848678 h 4401706"/>
              <a:gd name="connsiteX6" fmla="*/ 441574 w 2731284"/>
              <a:gd name="connsiteY6" fmla="*/ 3306886 h 4401706"/>
              <a:gd name="connsiteX7" fmla="*/ 531547 w 2731284"/>
              <a:gd name="connsiteY7" fmla="*/ 3297816 h 4401706"/>
              <a:gd name="connsiteX8" fmla="*/ 441574 w 2731284"/>
              <a:gd name="connsiteY8" fmla="*/ 3288746 h 4401706"/>
              <a:gd name="connsiteX9" fmla="*/ 0 w 2731284"/>
              <a:gd name="connsiteY9" fmla="*/ 2746953 h 4401706"/>
              <a:gd name="connsiteX10" fmla="*/ 441574 w 2731284"/>
              <a:gd name="connsiteY10" fmla="*/ 2205161 h 4401706"/>
              <a:gd name="connsiteX11" fmla="*/ 484304 w 2731284"/>
              <a:gd name="connsiteY11" fmla="*/ 2200853 h 4401706"/>
              <a:gd name="connsiteX12" fmla="*/ 441574 w 2731284"/>
              <a:gd name="connsiteY12" fmla="*/ 2196546 h 4401706"/>
              <a:gd name="connsiteX13" fmla="*/ 0 w 2731284"/>
              <a:gd name="connsiteY13" fmla="*/ 1654753 h 4401706"/>
              <a:gd name="connsiteX14" fmla="*/ 441574 w 2731284"/>
              <a:gd name="connsiteY14" fmla="*/ 1112961 h 4401706"/>
              <a:gd name="connsiteX15" fmla="*/ 531547 w 2731284"/>
              <a:gd name="connsiteY15" fmla="*/ 1103891 h 4401706"/>
              <a:gd name="connsiteX16" fmla="*/ 441574 w 2731284"/>
              <a:gd name="connsiteY16" fmla="*/ 1094821 h 4401706"/>
              <a:gd name="connsiteX17" fmla="*/ 0 w 2731284"/>
              <a:gd name="connsiteY17" fmla="*/ 553028 h 4401706"/>
              <a:gd name="connsiteX18" fmla="*/ 553028 w 2731284"/>
              <a:gd name="connsiteY18" fmla="*/ 0 h 4401706"/>
              <a:gd name="connsiteX0" fmla="*/ 553028 w 2731284"/>
              <a:gd name="connsiteY0" fmla="*/ 0 h 4403490"/>
              <a:gd name="connsiteX1" fmla="*/ 755456 w 2731284"/>
              <a:gd name="connsiteY1" fmla="*/ 7896 h 4403490"/>
              <a:gd name="connsiteX2" fmla="*/ 2731284 w 2731284"/>
              <a:gd name="connsiteY2" fmla="*/ 2197386 h 4403490"/>
              <a:gd name="connsiteX3" fmla="*/ 755456 w 2731284"/>
              <a:gd name="connsiteY3" fmla="*/ 4386876 h 4403490"/>
              <a:gd name="connsiteX4" fmla="*/ 553028 w 2731284"/>
              <a:gd name="connsiteY4" fmla="*/ 4401706 h 4403490"/>
              <a:gd name="connsiteX5" fmla="*/ 0 w 2731284"/>
              <a:gd name="connsiteY5" fmla="*/ 3848678 h 4403490"/>
              <a:gd name="connsiteX6" fmla="*/ 441574 w 2731284"/>
              <a:gd name="connsiteY6" fmla="*/ 3306886 h 4403490"/>
              <a:gd name="connsiteX7" fmla="*/ 531547 w 2731284"/>
              <a:gd name="connsiteY7" fmla="*/ 3297816 h 4403490"/>
              <a:gd name="connsiteX8" fmla="*/ 441574 w 2731284"/>
              <a:gd name="connsiteY8" fmla="*/ 3288746 h 4403490"/>
              <a:gd name="connsiteX9" fmla="*/ 0 w 2731284"/>
              <a:gd name="connsiteY9" fmla="*/ 2746953 h 4403490"/>
              <a:gd name="connsiteX10" fmla="*/ 441574 w 2731284"/>
              <a:gd name="connsiteY10" fmla="*/ 2205161 h 4403490"/>
              <a:gd name="connsiteX11" fmla="*/ 484304 w 2731284"/>
              <a:gd name="connsiteY11" fmla="*/ 2200853 h 4403490"/>
              <a:gd name="connsiteX12" fmla="*/ 441574 w 2731284"/>
              <a:gd name="connsiteY12" fmla="*/ 2196546 h 4403490"/>
              <a:gd name="connsiteX13" fmla="*/ 0 w 2731284"/>
              <a:gd name="connsiteY13" fmla="*/ 1654753 h 4403490"/>
              <a:gd name="connsiteX14" fmla="*/ 441574 w 2731284"/>
              <a:gd name="connsiteY14" fmla="*/ 1112961 h 4403490"/>
              <a:gd name="connsiteX15" fmla="*/ 531547 w 2731284"/>
              <a:gd name="connsiteY15" fmla="*/ 1103891 h 4403490"/>
              <a:gd name="connsiteX16" fmla="*/ 441574 w 2731284"/>
              <a:gd name="connsiteY16" fmla="*/ 1094821 h 4403490"/>
              <a:gd name="connsiteX17" fmla="*/ 0 w 2731284"/>
              <a:gd name="connsiteY17" fmla="*/ 553028 h 4403490"/>
              <a:gd name="connsiteX18" fmla="*/ 553028 w 2731284"/>
              <a:gd name="connsiteY18" fmla="*/ 0 h 4403490"/>
              <a:gd name="connsiteX0" fmla="*/ 553028 w 2731284"/>
              <a:gd name="connsiteY0" fmla="*/ 0 h 4403128"/>
              <a:gd name="connsiteX1" fmla="*/ 755456 w 2731284"/>
              <a:gd name="connsiteY1" fmla="*/ 7896 h 4403128"/>
              <a:gd name="connsiteX2" fmla="*/ 2731284 w 2731284"/>
              <a:gd name="connsiteY2" fmla="*/ 2197386 h 4403128"/>
              <a:gd name="connsiteX3" fmla="*/ 755456 w 2731284"/>
              <a:gd name="connsiteY3" fmla="*/ 4386876 h 4403128"/>
              <a:gd name="connsiteX4" fmla="*/ 553028 w 2731284"/>
              <a:gd name="connsiteY4" fmla="*/ 4401706 h 4403128"/>
              <a:gd name="connsiteX5" fmla="*/ 0 w 2731284"/>
              <a:gd name="connsiteY5" fmla="*/ 3848678 h 4403128"/>
              <a:gd name="connsiteX6" fmla="*/ 441574 w 2731284"/>
              <a:gd name="connsiteY6" fmla="*/ 3306886 h 4403128"/>
              <a:gd name="connsiteX7" fmla="*/ 531547 w 2731284"/>
              <a:gd name="connsiteY7" fmla="*/ 3297816 h 4403128"/>
              <a:gd name="connsiteX8" fmla="*/ 441574 w 2731284"/>
              <a:gd name="connsiteY8" fmla="*/ 3288746 h 4403128"/>
              <a:gd name="connsiteX9" fmla="*/ 0 w 2731284"/>
              <a:gd name="connsiteY9" fmla="*/ 2746953 h 4403128"/>
              <a:gd name="connsiteX10" fmla="*/ 441574 w 2731284"/>
              <a:gd name="connsiteY10" fmla="*/ 2205161 h 4403128"/>
              <a:gd name="connsiteX11" fmla="*/ 484304 w 2731284"/>
              <a:gd name="connsiteY11" fmla="*/ 2200853 h 4403128"/>
              <a:gd name="connsiteX12" fmla="*/ 441574 w 2731284"/>
              <a:gd name="connsiteY12" fmla="*/ 2196546 h 4403128"/>
              <a:gd name="connsiteX13" fmla="*/ 0 w 2731284"/>
              <a:gd name="connsiteY13" fmla="*/ 1654753 h 4403128"/>
              <a:gd name="connsiteX14" fmla="*/ 441574 w 2731284"/>
              <a:gd name="connsiteY14" fmla="*/ 1112961 h 4403128"/>
              <a:gd name="connsiteX15" fmla="*/ 531547 w 2731284"/>
              <a:gd name="connsiteY15" fmla="*/ 1103891 h 4403128"/>
              <a:gd name="connsiteX16" fmla="*/ 441574 w 2731284"/>
              <a:gd name="connsiteY16" fmla="*/ 1094821 h 4403128"/>
              <a:gd name="connsiteX17" fmla="*/ 0 w 2731284"/>
              <a:gd name="connsiteY17" fmla="*/ 553028 h 4403128"/>
              <a:gd name="connsiteX18" fmla="*/ 553028 w 2731284"/>
              <a:gd name="connsiteY18" fmla="*/ 0 h 4403128"/>
              <a:gd name="connsiteX0" fmla="*/ 553028 w 2731284"/>
              <a:gd name="connsiteY0" fmla="*/ 0 h 4403128"/>
              <a:gd name="connsiteX1" fmla="*/ 755456 w 2731284"/>
              <a:gd name="connsiteY1" fmla="*/ 7896 h 4403128"/>
              <a:gd name="connsiteX2" fmla="*/ 2731284 w 2731284"/>
              <a:gd name="connsiteY2" fmla="*/ 2197386 h 4403128"/>
              <a:gd name="connsiteX3" fmla="*/ 755456 w 2731284"/>
              <a:gd name="connsiteY3" fmla="*/ 4386876 h 4403128"/>
              <a:gd name="connsiteX4" fmla="*/ 553028 w 2731284"/>
              <a:gd name="connsiteY4" fmla="*/ 4401706 h 4403128"/>
              <a:gd name="connsiteX5" fmla="*/ 0 w 2731284"/>
              <a:gd name="connsiteY5" fmla="*/ 3848678 h 4403128"/>
              <a:gd name="connsiteX6" fmla="*/ 441574 w 2731284"/>
              <a:gd name="connsiteY6" fmla="*/ 3306886 h 4403128"/>
              <a:gd name="connsiteX7" fmla="*/ 531547 w 2731284"/>
              <a:gd name="connsiteY7" fmla="*/ 3297816 h 4403128"/>
              <a:gd name="connsiteX8" fmla="*/ 441574 w 2731284"/>
              <a:gd name="connsiteY8" fmla="*/ 3288746 h 4403128"/>
              <a:gd name="connsiteX9" fmla="*/ 0 w 2731284"/>
              <a:gd name="connsiteY9" fmla="*/ 2746953 h 4403128"/>
              <a:gd name="connsiteX10" fmla="*/ 441574 w 2731284"/>
              <a:gd name="connsiteY10" fmla="*/ 2205161 h 4403128"/>
              <a:gd name="connsiteX11" fmla="*/ 484304 w 2731284"/>
              <a:gd name="connsiteY11" fmla="*/ 2200853 h 4403128"/>
              <a:gd name="connsiteX12" fmla="*/ 441574 w 2731284"/>
              <a:gd name="connsiteY12" fmla="*/ 2196546 h 4403128"/>
              <a:gd name="connsiteX13" fmla="*/ 0 w 2731284"/>
              <a:gd name="connsiteY13" fmla="*/ 1654753 h 4403128"/>
              <a:gd name="connsiteX14" fmla="*/ 441574 w 2731284"/>
              <a:gd name="connsiteY14" fmla="*/ 1112961 h 4403128"/>
              <a:gd name="connsiteX15" fmla="*/ 531547 w 2731284"/>
              <a:gd name="connsiteY15" fmla="*/ 1103891 h 4403128"/>
              <a:gd name="connsiteX16" fmla="*/ 441574 w 2731284"/>
              <a:gd name="connsiteY16" fmla="*/ 1094821 h 4403128"/>
              <a:gd name="connsiteX17" fmla="*/ 0 w 2731284"/>
              <a:gd name="connsiteY17" fmla="*/ 553028 h 4403128"/>
              <a:gd name="connsiteX18" fmla="*/ 553028 w 2731284"/>
              <a:gd name="connsiteY18" fmla="*/ 0 h 440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31284" h="4403128">
                <a:moveTo>
                  <a:pt x="553028" y="0"/>
                </a:moveTo>
                <a:cubicBezTo>
                  <a:pt x="620504" y="2632"/>
                  <a:pt x="668930" y="-1086"/>
                  <a:pt x="755456" y="7896"/>
                </a:cubicBezTo>
                <a:cubicBezTo>
                  <a:pt x="1865250" y="120601"/>
                  <a:pt x="2731284" y="1057857"/>
                  <a:pt x="2731284" y="2197386"/>
                </a:cubicBezTo>
                <a:cubicBezTo>
                  <a:pt x="2731284" y="3336916"/>
                  <a:pt x="1865250" y="4274171"/>
                  <a:pt x="755456" y="4386876"/>
                </a:cubicBezTo>
                <a:cubicBezTo>
                  <a:pt x="643530" y="4398169"/>
                  <a:pt x="619171" y="4406603"/>
                  <a:pt x="553028" y="4401706"/>
                </a:cubicBezTo>
                <a:cubicBezTo>
                  <a:pt x="247599" y="4401706"/>
                  <a:pt x="0" y="4154107"/>
                  <a:pt x="0" y="3848678"/>
                </a:cubicBezTo>
                <a:cubicBezTo>
                  <a:pt x="0" y="3581428"/>
                  <a:pt x="189568" y="3358453"/>
                  <a:pt x="441574" y="3306886"/>
                </a:cubicBezTo>
                <a:lnTo>
                  <a:pt x="531547" y="3297816"/>
                </a:lnTo>
                <a:lnTo>
                  <a:pt x="441574" y="3288746"/>
                </a:lnTo>
                <a:cubicBezTo>
                  <a:pt x="189568" y="3237178"/>
                  <a:pt x="0" y="3014204"/>
                  <a:pt x="0" y="2746953"/>
                </a:cubicBezTo>
                <a:cubicBezTo>
                  <a:pt x="0" y="2479703"/>
                  <a:pt x="189568" y="2256728"/>
                  <a:pt x="441574" y="2205161"/>
                </a:cubicBezTo>
                <a:lnTo>
                  <a:pt x="484304" y="2200853"/>
                </a:lnTo>
                <a:lnTo>
                  <a:pt x="441574" y="2196546"/>
                </a:lnTo>
                <a:cubicBezTo>
                  <a:pt x="189568" y="2144978"/>
                  <a:pt x="0" y="1922003"/>
                  <a:pt x="0" y="1654753"/>
                </a:cubicBezTo>
                <a:cubicBezTo>
                  <a:pt x="0" y="1387503"/>
                  <a:pt x="189568" y="1164529"/>
                  <a:pt x="441574" y="1112961"/>
                </a:cubicBezTo>
                <a:lnTo>
                  <a:pt x="531547" y="1103891"/>
                </a:lnTo>
                <a:lnTo>
                  <a:pt x="441574" y="1094821"/>
                </a:lnTo>
                <a:cubicBezTo>
                  <a:pt x="189568" y="1043253"/>
                  <a:pt x="0" y="820279"/>
                  <a:pt x="0" y="553028"/>
                </a:cubicBezTo>
                <a:cubicBezTo>
                  <a:pt x="0" y="247599"/>
                  <a:pt x="247599" y="0"/>
                  <a:pt x="553028" y="0"/>
                </a:cubicBezTo>
                <a:close/>
              </a:path>
            </a:pathLst>
          </a:custGeom>
          <a:solidFill>
            <a:srgbClr val="2CD5C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FI"/>
          </a:p>
        </p:txBody>
      </p:sp>
      <p:sp>
        <p:nvSpPr>
          <p:cNvPr id="11" name="Picture Placeholder 5">
            <a:extLst>
              <a:ext uri="{FF2B5EF4-FFF2-40B4-BE49-F238E27FC236}">
                <a16:creationId xmlns:a16="http://schemas.microsoft.com/office/drawing/2014/main" id="{D0D360CF-1629-E3C3-440C-BF94F417F28C}"/>
              </a:ext>
            </a:extLst>
          </p:cNvPr>
          <p:cNvSpPr>
            <a:spLocks noGrp="1"/>
          </p:cNvSpPr>
          <p:nvPr>
            <p:ph type="pic" sz="quarter" idx="12"/>
          </p:nvPr>
        </p:nvSpPr>
        <p:spPr>
          <a:xfrm>
            <a:off x="6160020" y="499734"/>
            <a:ext cx="2712301" cy="4372526"/>
          </a:xfrm>
          <a:custGeom>
            <a:avLst/>
            <a:gdLst>
              <a:gd name="connsiteX0" fmla="*/ 522261 w 2731284"/>
              <a:gd name="connsiteY0" fmla="*/ 0 h 4403128"/>
              <a:gd name="connsiteX1" fmla="*/ 542603 w 2731284"/>
              <a:gd name="connsiteY1" fmla="*/ 1024 h 4403128"/>
              <a:gd name="connsiteX2" fmla="*/ 552757 w 2731284"/>
              <a:gd name="connsiteY2" fmla="*/ 0 h 4403128"/>
              <a:gd name="connsiteX3" fmla="*/ 583158 w 2731284"/>
              <a:gd name="connsiteY3" fmla="*/ 3065 h 4403128"/>
              <a:gd name="connsiteX4" fmla="*/ 748121 w 2731284"/>
              <a:gd name="connsiteY4" fmla="*/ 11367 h 4403128"/>
              <a:gd name="connsiteX5" fmla="*/ 2731284 w 2731284"/>
              <a:gd name="connsiteY5" fmla="*/ 2201564 h 4403128"/>
              <a:gd name="connsiteX6" fmla="*/ 748121 w 2731284"/>
              <a:gd name="connsiteY6" fmla="*/ 4391762 h 4403128"/>
              <a:gd name="connsiteX7" fmla="*/ 556416 w 2731284"/>
              <a:gd name="connsiteY7" fmla="*/ 4401409 h 4403128"/>
              <a:gd name="connsiteX8" fmla="*/ 552757 w 2731284"/>
              <a:gd name="connsiteY8" fmla="*/ 4401778 h 4403128"/>
              <a:gd name="connsiteX9" fmla="*/ 551535 w 2731284"/>
              <a:gd name="connsiteY9" fmla="*/ 4401655 h 4403128"/>
              <a:gd name="connsiteX10" fmla="*/ 522261 w 2731284"/>
              <a:gd name="connsiteY10" fmla="*/ 4403128 h 4403128"/>
              <a:gd name="connsiteX11" fmla="*/ 512966 w 2731284"/>
              <a:gd name="connsiteY11" fmla="*/ 4402660 h 4403128"/>
              <a:gd name="connsiteX12" fmla="*/ 512966 w 2731284"/>
              <a:gd name="connsiteY12" fmla="*/ 4397767 h 4403128"/>
              <a:gd name="connsiteX13" fmla="*/ 441357 w 2731284"/>
              <a:gd name="connsiteY13" fmla="*/ 4390548 h 4403128"/>
              <a:gd name="connsiteX14" fmla="*/ 0 w 2731284"/>
              <a:gd name="connsiteY14" fmla="*/ 3849021 h 4403128"/>
              <a:gd name="connsiteX15" fmla="*/ 441357 w 2731284"/>
              <a:gd name="connsiteY15" fmla="*/ 3307494 h 4403128"/>
              <a:gd name="connsiteX16" fmla="*/ 512966 w 2731284"/>
              <a:gd name="connsiteY16" fmla="*/ 3300275 h 4403128"/>
              <a:gd name="connsiteX17" fmla="*/ 512966 w 2731284"/>
              <a:gd name="connsiteY17" fmla="*/ 3299013 h 4403128"/>
              <a:gd name="connsiteX18" fmla="*/ 441357 w 2731284"/>
              <a:gd name="connsiteY18" fmla="*/ 3291794 h 4403128"/>
              <a:gd name="connsiteX19" fmla="*/ 0 w 2731284"/>
              <a:gd name="connsiteY19" fmla="*/ 2750267 h 4403128"/>
              <a:gd name="connsiteX20" fmla="*/ 441357 w 2731284"/>
              <a:gd name="connsiteY20" fmla="*/ 2208740 h 4403128"/>
              <a:gd name="connsiteX21" fmla="*/ 512966 w 2731284"/>
              <a:gd name="connsiteY21" fmla="*/ 2201521 h 4403128"/>
              <a:gd name="connsiteX22" fmla="*/ 512966 w 2731284"/>
              <a:gd name="connsiteY22" fmla="*/ 2200258 h 4403128"/>
              <a:gd name="connsiteX23" fmla="*/ 441357 w 2731284"/>
              <a:gd name="connsiteY23" fmla="*/ 2193039 h 4403128"/>
              <a:gd name="connsiteX24" fmla="*/ 0 w 2731284"/>
              <a:gd name="connsiteY24" fmla="*/ 1651512 h 4403128"/>
              <a:gd name="connsiteX25" fmla="*/ 441357 w 2731284"/>
              <a:gd name="connsiteY25" fmla="*/ 1109985 h 4403128"/>
              <a:gd name="connsiteX26" fmla="*/ 512966 w 2731284"/>
              <a:gd name="connsiteY26" fmla="*/ 1102767 h 4403128"/>
              <a:gd name="connsiteX27" fmla="*/ 512966 w 2731284"/>
              <a:gd name="connsiteY27" fmla="*/ 1101503 h 4403128"/>
              <a:gd name="connsiteX28" fmla="*/ 441357 w 2731284"/>
              <a:gd name="connsiteY28" fmla="*/ 1094284 h 4403128"/>
              <a:gd name="connsiteX29" fmla="*/ 0 w 2731284"/>
              <a:gd name="connsiteY29" fmla="*/ 552757 h 4403128"/>
              <a:gd name="connsiteX30" fmla="*/ 441357 w 2731284"/>
              <a:gd name="connsiteY30" fmla="*/ 11230 h 4403128"/>
              <a:gd name="connsiteX31" fmla="*/ 512966 w 2731284"/>
              <a:gd name="connsiteY31" fmla="*/ 4012 h 4403128"/>
              <a:gd name="connsiteX32" fmla="*/ 512966 w 2731284"/>
              <a:gd name="connsiteY32" fmla="*/ 468 h 440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31284" h="4403128">
                <a:moveTo>
                  <a:pt x="522261" y="0"/>
                </a:moveTo>
                <a:lnTo>
                  <a:pt x="542603" y="1024"/>
                </a:lnTo>
                <a:lnTo>
                  <a:pt x="552757" y="0"/>
                </a:lnTo>
                <a:lnTo>
                  <a:pt x="583158" y="3065"/>
                </a:lnTo>
                <a:lnTo>
                  <a:pt x="748121" y="11367"/>
                </a:lnTo>
                <a:cubicBezTo>
                  <a:pt x="1862035" y="124109"/>
                  <a:pt x="2731284" y="1061667"/>
                  <a:pt x="2731284" y="2201564"/>
                </a:cubicBezTo>
                <a:cubicBezTo>
                  <a:pt x="2731284" y="3341461"/>
                  <a:pt x="1862035" y="4279020"/>
                  <a:pt x="748121" y="4391762"/>
                </a:cubicBezTo>
                <a:lnTo>
                  <a:pt x="556416" y="4401409"/>
                </a:lnTo>
                <a:lnTo>
                  <a:pt x="552757" y="4401778"/>
                </a:lnTo>
                <a:lnTo>
                  <a:pt x="551535" y="4401655"/>
                </a:lnTo>
                <a:lnTo>
                  <a:pt x="522261" y="4403128"/>
                </a:lnTo>
                <a:lnTo>
                  <a:pt x="512966" y="4402660"/>
                </a:lnTo>
                <a:lnTo>
                  <a:pt x="512966" y="4397767"/>
                </a:lnTo>
                <a:lnTo>
                  <a:pt x="441357" y="4390548"/>
                </a:lnTo>
                <a:cubicBezTo>
                  <a:pt x="189475" y="4339006"/>
                  <a:pt x="0" y="4116140"/>
                  <a:pt x="0" y="3849021"/>
                </a:cubicBezTo>
                <a:cubicBezTo>
                  <a:pt x="0" y="3581902"/>
                  <a:pt x="189475" y="3359037"/>
                  <a:pt x="441357" y="3307494"/>
                </a:cubicBezTo>
                <a:lnTo>
                  <a:pt x="512966" y="3300275"/>
                </a:lnTo>
                <a:lnTo>
                  <a:pt x="512966" y="3299013"/>
                </a:lnTo>
                <a:lnTo>
                  <a:pt x="441357" y="3291794"/>
                </a:lnTo>
                <a:cubicBezTo>
                  <a:pt x="189475" y="3240251"/>
                  <a:pt x="0" y="3017386"/>
                  <a:pt x="0" y="2750267"/>
                </a:cubicBezTo>
                <a:cubicBezTo>
                  <a:pt x="0" y="2483148"/>
                  <a:pt x="189475" y="2260283"/>
                  <a:pt x="441357" y="2208740"/>
                </a:cubicBezTo>
                <a:lnTo>
                  <a:pt x="512966" y="2201521"/>
                </a:lnTo>
                <a:lnTo>
                  <a:pt x="512966" y="2200258"/>
                </a:lnTo>
                <a:lnTo>
                  <a:pt x="441357" y="2193039"/>
                </a:lnTo>
                <a:cubicBezTo>
                  <a:pt x="189475" y="2141497"/>
                  <a:pt x="0" y="1918631"/>
                  <a:pt x="0" y="1651512"/>
                </a:cubicBezTo>
                <a:cubicBezTo>
                  <a:pt x="0" y="1384393"/>
                  <a:pt x="189475" y="1161528"/>
                  <a:pt x="441357" y="1109985"/>
                </a:cubicBezTo>
                <a:lnTo>
                  <a:pt x="512966" y="1102767"/>
                </a:lnTo>
                <a:lnTo>
                  <a:pt x="512966" y="1101503"/>
                </a:lnTo>
                <a:lnTo>
                  <a:pt x="441357" y="1094284"/>
                </a:lnTo>
                <a:cubicBezTo>
                  <a:pt x="189475" y="1042742"/>
                  <a:pt x="0" y="819877"/>
                  <a:pt x="0" y="552757"/>
                </a:cubicBezTo>
                <a:cubicBezTo>
                  <a:pt x="0" y="285638"/>
                  <a:pt x="189475" y="62773"/>
                  <a:pt x="441357" y="11230"/>
                </a:cubicBezTo>
                <a:lnTo>
                  <a:pt x="512966" y="4012"/>
                </a:lnTo>
                <a:lnTo>
                  <a:pt x="512966" y="468"/>
                </a:lnTo>
                <a:close/>
              </a:path>
            </a:pathLst>
          </a:custGeom>
          <a:solidFill>
            <a:srgbClr val="CEFF8C"/>
          </a:solidFill>
        </p:spPr>
        <p:txBody>
          <a:bodyPr wrap="square">
            <a:noAutofit/>
          </a:bodyPr>
          <a:lstStyle/>
          <a:p>
            <a:r>
              <a:rPr lang="fi-FI"/>
              <a:t>Lisää kuva napsauttamalla kuvaketta</a:t>
            </a:r>
            <a:endParaRPr lang="en-FI"/>
          </a:p>
        </p:txBody>
      </p:sp>
    </p:spTree>
    <p:extLst>
      <p:ext uri="{BB962C8B-B14F-4D97-AF65-F5344CB8AC3E}">
        <p14:creationId xmlns:p14="http://schemas.microsoft.com/office/powerpoint/2010/main" val="2710908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tsikko, sisältö ja kuva 3">
    <p:spTree>
      <p:nvGrpSpPr>
        <p:cNvPr id="1" name=""/>
        <p:cNvGrpSpPr/>
        <p:nvPr/>
      </p:nvGrpSpPr>
      <p:grpSpPr>
        <a:xfrm>
          <a:off x="0" y="0"/>
          <a:ext cx="0" cy="0"/>
          <a:chOff x="0" y="0"/>
          <a:chExt cx="0" cy="0"/>
        </a:xfrm>
      </p:grpSpPr>
      <p:sp>
        <p:nvSpPr>
          <p:cNvPr id="2" name="Title 1"/>
          <p:cNvSpPr>
            <a:spLocks noGrp="1"/>
          </p:cNvSpPr>
          <p:nvPr>
            <p:ph type="title"/>
          </p:nvPr>
        </p:nvSpPr>
        <p:spPr>
          <a:xfrm>
            <a:off x="415437" y="633045"/>
            <a:ext cx="5518003" cy="866838"/>
          </a:xfrm>
        </p:spPr>
        <p:txBody>
          <a:bodyPr/>
          <a:lstStyle>
            <a:lvl1pPr>
              <a:defRPr sz="2800"/>
            </a:lvl1pPr>
          </a:lstStyle>
          <a:p>
            <a:r>
              <a:rPr lang="fi-FI" dirty="0"/>
              <a:t>Muokkaa ots. perustyyl. napsautt.</a:t>
            </a:r>
            <a:endParaRPr lang="en-US" dirty="0"/>
          </a:p>
        </p:txBody>
      </p:sp>
      <p:sp>
        <p:nvSpPr>
          <p:cNvPr id="3" name="Content Placeholder 2"/>
          <p:cNvSpPr>
            <a:spLocks noGrp="1"/>
          </p:cNvSpPr>
          <p:nvPr>
            <p:ph idx="1"/>
          </p:nvPr>
        </p:nvSpPr>
        <p:spPr>
          <a:xfrm>
            <a:off x="415437" y="1717482"/>
            <a:ext cx="4156564" cy="310791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39" name="Picture Placeholder 38"/>
          <p:cNvSpPr>
            <a:spLocks noGrp="1"/>
          </p:cNvSpPr>
          <p:nvPr>
            <p:ph type="pic" sz="quarter" idx="13"/>
          </p:nvPr>
        </p:nvSpPr>
        <p:spPr>
          <a:xfrm>
            <a:off x="4892730" y="633045"/>
            <a:ext cx="4248187" cy="4510455"/>
          </a:xfrm>
          <a:custGeom>
            <a:avLst/>
            <a:gdLst>
              <a:gd name="connsiteX0" fmla="*/ 2385795 w 4248187"/>
              <a:gd name="connsiteY0" fmla="*/ 147 h 4510455"/>
              <a:gd name="connsiteX1" fmla="*/ 2554495 w 4248187"/>
              <a:gd name="connsiteY1" fmla="*/ 13985 h 4510455"/>
              <a:gd name="connsiteX2" fmla="*/ 2673671 w 4248187"/>
              <a:gd name="connsiteY2" fmla="*/ 41357 h 4510455"/>
              <a:gd name="connsiteX3" fmla="*/ 4211723 w 4248187"/>
              <a:gd name="connsiteY3" fmla="*/ 1079440 h 4510455"/>
              <a:gd name="connsiteX4" fmla="*/ 4248187 w 4248187"/>
              <a:gd name="connsiteY4" fmla="*/ 1122376 h 4510455"/>
              <a:gd name="connsiteX5" fmla="*/ 4248187 w 4248187"/>
              <a:gd name="connsiteY5" fmla="*/ 4123199 h 4510455"/>
              <a:gd name="connsiteX6" fmla="*/ 4127609 w 4248187"/>
              <a:gd name="connsiteY6" fmla="*/ 4099539 h 4510455"/>
              <a:gd name="connsiteX7" fmla="*/ 2463697 w 4248187"/>
              <a:gd name="connsiteY7" fmla="*/ 4180850 h 4510455"/>
              <a:gd name="connsiteX8" fmla="*/ 2487319 w 4248187"/>
              <a:gd name="connsiteY8" fmla="*/ 4459362 h 4510455"/>
              <a:gd name="connsiteX9" fmla="*/ 2497337 w 4248187"/>
              <a:gd name="connsiteY9" fmla="*/ 4510455 h 4510455"/>
              <a:gd name="connsiteX10" fmla="*/ 1360581 w 4248187"/>
              <a:gd name="connsiteY10" fmla="*/ 4510455 h 4510455"/>
              <a:gd name="connsiteX11" fmla="*/ 1351992 w 4248187"/>
              <a:gd name="connsiteY11" fmla="*/ 4502590 h 4510455"/>
              <a:gd name="connsiteX12" fmla="*/ 64525 w 4248187"/>
              <a:gd name="connsiteY12" fmla="*/ 2067226 h 4510455"/>
              <a:gd name="connsiteX13" fmla="*/ 2487653 w 4248187"/>
              <a:gd name="connsiteY13" fmla="*/ 2218952 h 4510455"/>
              <a:gd name="connsiteX14" fmla="*/ 2136382 w 4248187"/>
              <a:gd name="connsiteY14" fmla="*/ 31313 h 4510455"/>
              <a:gd name="connsiteX15" fmla="*/ 2230946 w 4248187"/>
              <a:gd name="connsiteY15" fmla="*/ 13985 h 4510455"/>
              <a:gd name="connsiteX16" fmla="*/ 2385795 w 4248187"/>
              <a:gd name="connsiteY16" fmla="*/ 147 h 451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8187" h="4510455">
                <a:moveTo>
                  <a:pt x="2385795" y="147"/>
                </a:moveTo>
                <a:cubicBezTo>
                  <a:pt x="2429893" y="927"/>
                  <a:pt x="2484530" y="4901"/>
                  <a:pt x="2554495" y="13985"/>
                </a:cubicBezTo>
                <a:lnTo>
                  <a:pt x="2673671" y="41357"/>
                </a:lnTo>
                <a:cubicBezTo>
                  <a:pt x="3034998" y="152879"/>
                  <a:pt x="3669384" y="484170"/>
                  <a:pt x="4211723" y="1079440"/>
                </a:cubicBezTo>
                <a:lnTo>
                  <a:pt x="4248187" y="1122376"/>
                </a:lnTo>
                <a:lnTo>
                  <a:pt x="4248187" y="4123199"/>
                </a:lnTo>
                <a:lnTo>
                  <a:pt x="4127609" y="4099539"/>
                </a:lnTo>
                <a:cubicBezTo>
                  <a:pt x="3388205" y="3932923"/>
                  <a:pt x="2508167" y="3379929"/>
                  <a:pt x="2463697" y="4180850"/>
                </a:cubicBezTo>
                <a:cubicBezTo>
                  <a:pt x="2458986" y="4265697"/>
                  <a:pt x="2470214" y="4361590"/>
                  <a:pt x="2487319" y="4459362"/>
                </a:cubicBezTo>
                <a:lnTo>
                  <a:pt x="2497337" y="4510455"/>
                </a:lnTo>
                <a:lnTo>
                  <a:pt x="1360581" y="4510455"/>
                </a:lnTo>
                <a:lnTo>
                  <a:pt x="1351992" y="4502590"/>
                </a:lnTo>
                <a:cubicBezTo>
                  <a:pt x="865984" y="4025426"/>
                  <a:pt x="-283354" y="2926389"/>
                  <a:pt x="64525" y="2067226"/>
                </a:cubicBezTo>
                <a:cubicBezTo>
                  <a:pt x="412405" y="1208063"/>
                  <a:pt x="3505756" y="3335628"/>
                  <a:pt x="2487653" y="2218952"/>
                </a:cubicBezTo>
                <a:cubicBezTo>
                  <a:pt x="1222435" y="796810"/>
                  <a:pt x="1598352" y="171462"/>
                  <a:pt x="2136382" y="31313"/>
                </a:cubicBezTo>
                <a:lnTo>
                  <a:pt x="2230946" y="13985"/>
                </a:lnTo>
                <a:cubicBezTo>
                  <a:pt x="2268074" y="6416"/>
                  <a:pt x="2312298" y="-1154"/>
                  <a:pt x="2385795" y="147"/>
                </a:cubicBezTo>
                <a:close/>
              </a:path>
            </a:pathLst>
          </a:custGeom>
          <a:solidFill>
            <a:schemeClr val="accent1"/>
          </a:solidFill>
        </p:spPr>
        <p:txBody>
          <a:bodyPr rtlCol="0">
            <a:noAutofit/>
          </a:bodyPr>
          <a:lstStyle/>
          <a:p>
            <a:pPr lvl="0"/>
            <a:r>
              <a:rPr lang="fi-FI" noProof="0"/>
              <a:t>Lisää kuva napsauttamalla kuvaketta</a:t>
            </a:r>
            <a:endParaRPr lang="en-FI" noProof="0" dirty="0"/>
          </a:p>
        </p:txBody>
      </p:sp>
      <p:sp>
        <p:nvSpPr>
          <p:cNvPr id="8" name="Date Placeholder 3">
            <a:extLst>
              <a:ext uri="{FF2B5EF4-FFF2-40B4-BE49-F238E27FC236}">
                <a16:creationId xmlns:a16="http://schemas.microsoft.com/office/drawing/2014/main" id="{55CCDF2B-EDF3-4BC3-8CB2-80EFC43008AE}"/>
              </a:ext>
            </a:extLst>
          </p:cNvPr>
          <p:cNvSpPr>
            <a:spLocks noGrp="1"/>
          </p:cNvSpPr>
          <p:nvPr>
            <p:ph type="dt" sz="half" idx="14"/>
          </p:nvPr>
        </p:nvSpPr>
        <p:spPr>
          <a:xfrm>
            <a:off x="8158163" y="0"/>
            <a:ext cx="631825" cy="246063"/>
          </a:xfrm>
          <a:prstGeom prst="rect">
            <a:avLst/>
          </a:prstGeom>
        </p:spPr>
        <p:txBody>
          <a:bodyPr/>
          <a:lstStyle>
            <a:lvl1pPr>
              <a:defRPr/>
            </a:lvl1pPr>
          </a:lstStyle>
          <a:p>
            <a:pPr>
              <a:defRPr/>
            </a:pPr>
            <a:fld id="{DB59710E-6538-427C-A732-441F9B73C442}" type="datetime1">
              <a:rPr lang="fi-FI"/>
              <a:pPr>
                <a:defRPr/>
              </a:pPr>
              <a:t>25.6.2026</a:t>
            </a:fld>
            <a:endParaRPr lang="en-FI"/>
          </a:p>
        </p:txBody>
      </p:sp>
      <p:sp>
        <p:nvSpPr>
          <p:cNvPr id="9" name="Slide Number Placeholder 5">
            <a:extLst>
              <a:ext uri="{FF2B5EF4-FFF2-40B4-BE49-F238E27FC236}">
                <a16:creationId xmlns:a16="http://schemas.microsoft.com/office/drawing/2014/main" id="{FCEB8D6D-5CA6-4FB7-952B-D8E0041C9A05}"/>
              </a:ext>
            </a:extLst>
          </p:cNvPr>
          <p:cNvSpPr>
            <a:spLocks noGrp="1"/>
          </p:cNvSpPr>
          <p:nvPr>
            <p:ph type="sldNum" sz="quarter" idx="15"/>
          </p:nvPr>
        </p:nvSpPr>
        <p:spPr/>
        <p:txBody>
          <a:bodyPr/>
          <a:lstStyle>
            <a:lvl1pPr>
              <a:defRPr/>
            </a:lvl1pPr>
          </a:lstStyle>
          <a:p>
            <a:pPr>
              <a:defRPr/>
            </a:pPr>
            <a:fld id="{240EC0E9-BBCA-4ECA-9CA2-8F21151B26B0}" type="slidenum">
              <a:rPr lang="en-FI"/>
              <a:pPr>
                <a:defRPr/>
              </a:pPr>
              <a:t>‹#›</a:t>
            </a:fld>
            <a:endParaRPr lang="en-FI"/>
          </a:p>
        </p:txBody>
      </p:sp>
      <p:cxnSp>
        <p:nvCxnSpPr>
          <p:cNvPr id="7" name="Straight Connector 10">
            <a:extLst>
              <a:ext uri="{FF2B5EF4-FFF2-40B4-BE49-F238E27FC236}">
                <a16:creationId xmlns:a16="http://schemas.microsoft.com/office/drawing/2014/main" id="{BB31A3A8-0482-4701-BA7A-FF758533B570}"/>
              </a:ext>
            </a:extLst>
          </p:cNvPr>
          <p:cNvCxnSpPr>
            <a:cxnSpLocks/>
          </p:cNvCxnSpPr>
          <p:nvPr/>
        </p:nvCxnSpPr>
        <p:spPr>
          <a:xfrm flipV="1">
            <a:off x="8793163"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7">
            <a:extLst>
              <a:ext uri="{FF2B5EF4-FFF2-40B4-BE49-F238E27FC236}">
                <a16:creationId xmlns:a16="http://schemas.microsoft.com/office/drawing/2014/main" id="{33F5AC24-81BB-4C41-A191-DD964F8D5C90}"/>
              </a:ext>
              <a:ext uri="{C183D7F6-B498-43B3-948B-1728B52AA6E4}">
                <adec:decorative xmlns:adec="http://schemas.microsoft.com/office/drawing/2017/decorative" val="1"/>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237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tsikko, sisältö ja kuva 4">
    <p:spTree>
      <p:nvGrpSpPr>
        <p:cNvPr id="1" name=""/>
        <p:cNvGrpSpPr/>
        <p:nvPr/>
      </p:nvGrpSpPr>
      <p:grpSpPr>
        <a:xfrm>
          <a:off x="0" y="0"/>
          <a:ext cx="0" cy="0"/>
          <a:chOff x="0" y="0"/>
          <a:chExt cx="0" cy="0"/>
        </a:xfrm>
      </p:grpSpPr>
      <p:sp>
        <p:nvSpPr>
          <p:cNvPr id="2" name="Title 1"/>
          <p:cNvSpPr>
            <a:spLocks noGrp="1"/>
          </p:cNvSpPr>
          <p:nvPr>
            <p:ph type="title"/>
          </p:nvPr>
        </p:nvSpPr>
        <p:spPr>
          <a:xfrm>
            <a:off x="415437" y="633045"/>
            <a:ext cx="5223362" cy="866838"/>
          </a:xfrm>
        </p:spPr>
        <p:txBody>
          <a:bodyPr/>
          <a:lstStyle>
            <a:lvl1pPr>
              <a:defRPr sz="2800"/>
            </a:lvl1pPr>
          </a:lstStyle>
          <a:p>
            <a:r>
              <a:rPr lang="fi-FI" dirty="0"/>
              <a:t>Muokkaa ots. perustyyl. napsautt.</a:t>
            </a:r>
            <a:endParaRPr lang="en-US" dirty="0"/>
          </a:p>
        </p:txBody>
      </p:sp>
      <p:sp>
        <p:nvSpPr>
          <p:cNvPr id="3" name="Content Placeholder 2"/>
          <p:cNvSpPr>
            <a:spLocks noGrp="1"/>
          </p:cNvSpPr>
          <p:nvPr>
            <p:ph idx="1"/>
          </p:nvPr>
        </p:nvSpPr>
        <p:spPr>
          <a:xfrm>
            <a:off x="415436" y="1717482"/>
            <a:ext cx="5223363" cy="310791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8" name="Date Placeholder 3">
            <a:extLst>
              <a:ext uri="{FF2B5EF4-FFF2-40B4-BE49-F238E27FC236}">
                <a16:creationId xmlns:a16="http://schemas.microsoft.com/office/drawing/2014/main" id="{55CCDF2B-EDF3-4BC3-8CB2-80EFC43008AE}"/>
              </a:ext>
            </a:extLst>
          </p:cNvPr>
          <p:cNvSpPr>
            <a:spLocks noGrp="1"/>
          </p:cNvSpPr>
          <p:nvPr>
            <p:ph type="dt" sz="half" idx="14"/>
          </p:nvPr>
        </p:nvSpPr>
        <p:spPr>
          <a:xfrm>
            <a:off x="8158163" y="0"/>
            <a:ext cx="631825" cy="246063"/>
          </a:xfrm>
          <a:prstGeom prst="rect">
            <a:avLst/>
          </a:prstGeom>
        </p:spPr>
        <p:txBody>
          <a:bodyPr/>
          <a:lstStyle>
            <a:lvl1pPr>
              <a:defRPr/>
            </a:lvl1pPr>
          </a:lstStyle>
          <a:p>
            <a:pPr>
              <a:defRPr/>
            </a:pPr>
            <a:fld id="{DB59710E-6538-427C-A732-441F9B73C442}" type="datetime1">
              <a:rPr lang="fi-FI"/>
              <a:pPr>
                <a:defRPr/>
              </a:pPr>
              <a:t>25.6.2026</a:t>
            </a:fld>
            <a:endParaRPr lang="en-FI"/>
          </a:p>
        </p:txBody>
      </p:sp>
      <p:sp>
        <p:nvSpPr>
          <p:cNvPr id="9" name="Slide Number Placeholder 5">
            <a:extLst>
              <a:ext uri="{FF2B5EF4-FFF2-40B4-BE49-F238E27FC236}">
                <a16:creationId xmlns:a16="http://schemas.microsoft.com/office/drawing/2014/main" id="{FCEB8D6D-5CA6-4FB7-952B-D8E0041C9A05}"/>
              </a:ext>
            </a:extLst>
          </p:cNvPr>
          <p:cNvSpPr>
            <a:spLocks noGrp="1"/>
          </p:cNvSpPr>
          <p:nvPr>
            <p:ph type="sldNum" sz="quarter" idx="15"/>
          </p:nvPr>
        </p:nvSpPr>
        <p:spPr/>
        <p:txBody>
          <a:bodyPr/>
          <a:lstStyle>
            <a:lvl1pPr>
              <a:defRPr/>
            </a:lvl1pPr>
          </a:lstStyle>
          <a:p>
            <a:pPr>
              <a:defRPr/>
            </a:pPr>
            <a:fld id="{240EC0E9-BBCA-4ECA-9CA2-8F21151B26B0}" type="slidenum">
              <a:rPr lang="en-FI"/>
              <a:pPr>
                <a:defRPr/>
              </a:pPr>
              <a:t>‹#›</a:t>
            </a:fld>
            <a:endParaRPr lang="en-FI"/>
          </a:p>
        </p:txBody>
      </p:sp>
      <p:cxnSp>
        <p:nvCxnSpPr>
          <p:cNvPr id="7" name="Straight Connector 10">
            <a:extLst>
              <a:ext uri="{FF2B5EF4-FFF2-40B4-BE49-F238E27FC236}">
                <a16:creationId xmlns:a16="http://schemas.microsoft.com/office/drawing/2014/main" id="{BB31A3A8-0482-4701-BA7A-FF758533B570}"/>
              </a:ext>
            </a:extLst>
          </p:cNvPr>
          <p:cNvCxnSpPr>
            <a:cxnSpLocks/>
          </p:cNvCxnSpPr>
          <p:nvPr/>
        </p:nvCxnSpPr>
        <p:spPr>
          <a:xfrm flipV="1">
            <a:off x="8793163"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7">
            <a:extLst>
              <a:ext uri="{FF2B5EF4-FFF2-40B4-BE49-F238E27FC236}">
                <a16:creationId xmlns:a16="http://schemas.microsoft.com/office/drawing/2014/main" id="{33F5AC24-81BB-4C41-A191-DD964F8D5C90}"/>
              </a:ext>
              <a:ext uri="{C183D7F6-B498-43B3-948B-1728B52AA6E4}">
                <adec:decorative xmlns:adec="http://schemas.microsoft.com/office/drawing/2017/decorative" val="1"/>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Picture Placeholder 5">
            <a:extLst>
              <a:ext uri="{FF2B5EF4-FFF2-40B4-BE49-F238E27FC236}">
                <a16:creationId xmlns:a16="http://schemas.microsoft.com/office/drawing/2014/main" id="{D0D360CF-1629-E3C3-440C-BF94F417F28C}"/>
              </a:ext>
            </a:extLst>
          </p:cNvPr>
          <p:cNvSpPr>
            <a:spLocks noGrp="1"/>
          </p:cNvSpPr>
          <p:nvPr>
            <p:ph type="pic" sz="quarter" idx="12"/>
          </p:nvPr>
        </p:nvSpPr>
        <p:spPr>
          <a:xfrm>
            <a:off x="5963170" y="-155964"/>
            <a:ext cx="3384030" cy="5455427"/>
          </a:xfrm>
          <a:custGeom>
            <a:avLst/>
            <a:gdLst>
              <a:gd name="connsiteX0" fmla="*/ 522261 w 2731284"/>
              <a:gd name="connsiteY0" fmla="*/ 0 h 4403128"/>
              <a:gd name="connsiteX1" fmla="*/ 542603 w 2731284"/>
              <a:gd name="connsiteY1" fmla="*/ 1024 h 4403128"/>
              <a:gd name="connsiteX2" fmla="*/ 552757 w 2731284"/>
              <a:gd name="connsiteY2" fmla="*/ 0 h 4403128"/>
              <a:gd name="connsiteX3" fmla="*/ 583158 w 2731284"/>
              <a:gd name="connsiteY3" fmla="*/ 3065 h 4403128"/>
              <a:gd name="connsiteX4" fmla="*/ 748121 w 2731284"/>
              <a:gd name="connsiteY4" fmla="*/ 11367 h 4403128"/>
              <a:gd name="connsiteX5" fmla="*/ 2731284 w 2731284"/>
              <a:gd name="connsiteY5" fmla="*/ 2201564 h 4403128"/>
              <a:gd name="connsiteX6" fmla="*/ 748121 w 2731284"/>
              <a:gd name="connsiteY6" fmla="*/ 4391762 h 4403128"/>
              <a:gd name="connsiteX7" fmla="*/ 556416 w 2731284"/>
              <a:gd name="connsiteY7" fmla="*/ 4401409 h 4403128"/>
              <a:gd name="connsiteX8" fmla="*/ 552757 w 2731284"/>
              <a:gd name="connsiteY8" fmla="*/ 4401778 h 4403128"/>
              <a:gd name="connsiteX9" fmla="*/ 551535 w 2731284"/>
              <a:gd name="connsiteY9" fmla="*/ 4401655 h 4403128"/>
              <a:gd name="connsiteX10" fmla="*/ 522261 w 2731284"/>
              <a:gd name="connsiteY10" fmla="*/ 4403128 h 4403128"/>
              <a:gd name="connsiteX11" fmla="*/ 512966 w 2731284"/>
              <a:gd name="connsiteY11" fmla="*/ 4402660 h 4403128"/>
              <a:gd name="connsiteX12" fmla="*/ 512966 w 2731284"/>
              <a:gd name="connsiteY12" fmla="*/ 4397767 h 4403128"/>
              <a:gd name="connsiteX13" fmla="*/ 441357 w 2731284"/>
              <a:gd name="connsiteY13" fmla="*/ 4390548 h 4403128"/>
              <a:gd name="connsiteX14" fmla="*/ 0 w 2731284"/>
              <a:gd name="connsiteY14" fmla="*/ 3849021 h 4403128"/>
              <a:gd name="connsiteX15" fmla="*/ 441357 w 2731284"/>
              <a:gd name="connsiteY15" fmla="*/ 3307494 h 4403128"/>
              <a:gd name="connsiteX16" fmla="*/ 512966 w 2731284"/>
              <a:gd name="connsiteY16" fmla="*/ 3300275 h 4403128"/>
              <a:gd name="connsiteX17" fmla="*/ 512966 w 2731284"/>
              <a:gd name="connsiteY17" fmla="*/ 3299013 h 4403128"/>
              <a:gd name="connsiteX18" fmla="*/ 441357 w 2731284"/>
              <a:gd name="connsiteY18" fmla="*/ 3291794 h 4403128"/>
              <a:gd name="connsiteX19" fmla="*/ 0 w 2731284"/>
              <a:gd name="connsiteY19" fmla="*/ 2750267 h 4403128"/>
              <a:gd name="connsiteX20" fmla="*/ 441357 w 2731284"/>
              <a:gd name="connsiteY20" fmla="*/ 2208740 h 4403128"/>
              <a:gd name="connsiteX21" fmla="*/ 512966 w 2731284"/>
              <a:gd name="connsiteY21" fmla="*/ 2201521 h 4403128"/>
              <a:gd name="connsiteX22" fmla="*/ 512966 w 2731284"/>
              <a:gd name="connsiteY22" fmla="*/ 2200258 h 4403128"/>
              <a:gd name="connsiteX23" fmla="*/ 441357 w 2731284"/>
              <a:gd name="connsiteY23" fmla="*/ 2193039 h 4403128"/>
              <a:gd name="connsiteX24" fmla="*/ 0 w 2731284"/>
              <a:gd name="connsiteY24" fmla="*/ 1651512 h 4403128"/>
              <a:gd name="connsiteX25" fmla="*/ 441357 w 2731284"/>
              <a:gd name="connsiteY25" fmla="*/ 1109985 h 4403128"/>
              <a:gd name="connsiteX26" fmla="*/ 512966 w 2731284"/>
              <a:gd name="connsiteY26" fmla="*/ 1102767 h 4403128"/>
              <a:gd name="connsiteX27" fmla="*/ 512966 w 2731284"/>
              <a:gd name="connsiteY27" fmla="*/ 1101503 h 4403128"/>
              <a:gd name="connsiteX28" fmla="*/ 441357 w 2731284"/>
              <a:gd name="connsiteY28" fmla="*/ 1094284 h 4403128"/>
              <a:gd name="connsiteX29" fmla="*/ 0 w 2731284"/>
              <a:gd name="connsiteY29" fmla="*/ 552757 h 4403128"/>
              <a:gd name="connsiteX30" fmla="*/ 441357 w 2731284"/>
              <a:gd name="connsiteY30" fmla="*/ 11230 h 4403128"/>
              <a:gd name="connsiteX31" fmla="*/ 512966 w 2731284"/>
              <a:gd name="connsiteY31" fmla="*/ 4012 h 4403128"/>
              <a:gd name="connsiteX32" fmla="*/ 512966 w 2731284"/>
              <a:gd name="connsiteY32" fmla="*/ 468 h 440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31284" h="4403128">
                <a:moveTo>
                  <a:pt x="522261" y="0"/>
                </a:moveTo>
                <a:lnTo>
                  <a:pt x="542603" y="1024"/>
                </a:lnTo>
                <a:lnTo>
                  <a:pt x="552757" y="0"/>
                </a:lnTo>
                <a:lnTo>
                  <a:pt x="583158" y="3065"/>
                </a:lnTo>
                <a:lnTo>
                  <a:pt x="748121" y="11367"/>
                </a:lnTo>
                <a:cubicBezTo>
                  <a:pt x="1862035" y="124109"/>
                  <a:pt x="2731284" y="1061667"/>
                  <a:pt x="2731284" y="2201564"/>
                </a:cubicBezTo>
                <a:cubicBezTo>
                  <a:pt x="2731284" y="3341461"/>
                  <a:pt x="1862035" y="4279020"/>
                  <a:pt x="748121" y="4391762"/>
                </a:cubicBezTo>
                <a:lnTo>
                  <a:pt x="556416" y="4401409"/>
                </a:lnTo>
                <a:lnTo>
                  <a:pt x="552757" y="4401778"/>
                </a:lnTo>
                <a:lnTo>
                  <a:pt x="551535" y="4401655"/>
                </a:lnTo>
                <a:lnTo>
                  <a:pt x="522261" y="4403128"/>
                </a:lnTo>
                <a:lnTo>
                  <a:pt x="512966" y="4402660"/>
                </a:lnTo>
                <a:lnTo>
                  <a:pt x="512966" y="4397767"/>
                </a:lnTo>
                <a:lnTo>
                  <a:pt x="441357" y="4390548"/>
                </a:lnTo>
                <a:cubicBezTo>
                  <a:pt x="189475" y="4339006"/>
                  <a:pt x="0" y="4116140"/>
                  <a:pt x="0" y="3849021"/>
                </a:cubicBezTo>
                <a:cubicBezTo>
                  <a:pt x="0" y="3581902"/>
                  <a:pt x="189475" y="3359037"/>
                  <a:pt x="441357" y="3307494"/>
                </a:cubicBezTo>
                <a:lnTo>
                  <a:pt x="512966" y="3300275"/>
                </a:lnTo>
                <a:lnTo>
                  <a:pt x="512966" y="3299013"/>
                </a:lnTo>
                <a:lnTo>
                  <a:pt x="441357" y="3291794"/>
                </a:lnTo>
                <a:cubicBezTo>
                  <a:pt x="189475" y="3240251"/>
                  <a:pt x="0" y="3017386"/>
                  <a:pt x="0" y="2750267"/>
                </a:cubicBezTo>
                <a:cubicBezTo>
                  <a:pt x="0" y="2483148"/>
                  <a:pt x="189475" y="2260283"/>
                  <a:pt x="441357" y="2208740"/>
                </a:cubicBezTo>
                <a:lnTo>
                  <a:pt x="512966" y="2201521"/>
                </a:lnTo>
                <a:lnTo>
                  <a:pt x="512966" y="2200258"/>
                </a:lnTo>
                <a:lnTo>
                  <a:pt x="441357" y="2193039"/>
                </a:lnTo>
                <a:cubicBezTo>
                  <a:pt x="189475" y="2141497"/>
                  <a:pt x="0" y="1918631"/>
                  <a:pt x="0" y="1651512"/>
                </a:cubicBezTo>
                <a:cubicBezTo>
                  <a:pt x="0" y="1384393"/>
                  <a:pt x="189475" y="1161528"/>
                  <a:pt x="441357" y="1109985"/>
                </a:cubicBezTo>
                <a:lnTo>
                  <a:pt x="512966" y="1102767"/>
                </a:lnTo>
                <a:lnTo>
                  <a:pt x="512966" y="1101503"/>
                </a:lnTo>
                <a:lnTo>
                  <a:pt x="441357" y="1094284"/>
                </a:lnTo>
                <a:cubicBezTo>
                  <a:pt x="189475" y="1042742"/>
                  <a:pt x="0" y="819877"/>
                  <a:pt x="0" y="552757"/>
                </a:cubicBezTo>
                <a:cubicBezTo>
                  <a:pt x="0" y="285638"/>
                  <a:pt x="189475" y="62773"/>
                  <a:pt x="441357" y="11230"/>
                </a:cubicBezTo>
                <a:lnTo>
                  <a:pt x="512966" y="4012"/>
                </a:lnTo>
                <a:lnTo>
                  <a:pt x="512966" y="468"/>
                </a:lnTo>
                <a:close/>
              </a:path>
            </a:pathLst>
          </a:custGeom>
          <a:solidFill>
            <a:srgbClr val="A7C6ED"/>
          </a:solidFill>
        </p:spPr>
        <p:txBody>
          <a:bodyPr wrap="square">
            <a:noAutofit/>
          </a:bodyPr>
          <a:lstStyle/>
          <a:p>
            <a:r>
              <a:rPr lang="fi-FI"/>
              <a:t>Lisää kuva napsauttamalla kuvaketta</a:t>
            </a:r>
            <a:endParaRPr lang="en-FI"/>
          </a:p>
        </p:txBody>
      </p:sp>
    </p:spTree>
    <p:extLst>
      <p:ext uri="{BB962C8B-B14F-4D97-AF65-F5344CB8AC3E}">
        <p14:creationId xmlns:p14="http://schemas.microsoft.com/office/powerpoint/2010/main" val="2604212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0" name="Picture 6" descr="Kuopion kaupungin logo, jossa sana Kuopio kirjoitettu valkoisilla) kirjaimilla.">
            <a:extLst>
              <a:ext uri="{FF2B5EF4-FFF2-40B4-BE49-F238E27FC236}">
                <a16:creationId xmlns:a16="http://schemas.microsoft.com/office/drawing/2014/main" id="{D62DB703-7A79-4D2D-88C0-7FB42C3333D5}"/>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69850" y="66675"/>
            <a:ext cx="474663" cy="11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6" name="Title Placeholder 1">
            <a:extLst>
              <a:ext uri="{FF2B5EF4-FFF2-40B4-BE49-F238E27FC236}">
                <a16:creationId xmlns:a16="http://schemas.microsoft.com/office/drawing/2014/main" id="{8399D760-3290-4944-94A0-F9C9312CB70A}"/>
              </a:ext>
            </a:extLst>
          </p:cNvPr>
          <p:cNvSpPr>
            <a:spLocks noGrp="1" noChangeArrowheads="1"/>
          </p:cNvSpPr>
          <p:nvPr>
            <p:ph type="title"/>
          </p:nvPr>
        </p:nvSpPr>
        <p:spPr bwMode="auto">
          <a:xfrm>
            <a:off x="415925" y="633413"/>
            <a:ext cx="8312150" cy="82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altLang="fi-FI"/>
              <a:t>Muokkaa ots. perustyyl. napsautt.</a:t>
            </a:r>
            <a:endParaRPr lang="en-US" altLang="fi-FI"/>
          </a:p>
        </p:txBody>
      </p:sp>
      <p:sp>
        <p:nvSpPr>
          <p:cNvPr id="1027" name="Text Placeholder 2">
            <a:extLst>
              <a:ext uri="{FF2B5EF4-FFF2-40B4-BE49-F238E27FC236}">
                <a16:creationId xmlns:a16="http://schemas.microsoft.com/office/drawing/2014/main" id="{3FA3E3A0-E61F-4346-922D-28783355E8D3}"/>
              </a:ext>
            </a:extLst>
          </p:cNvPr>
          <p:cNvSpPr>
            <a:spLocks noGrp="1" noChangeArrowheads="1"/>
          </p:cNvSpPr>
          <p:nvPr>
            <p:ph type="body" idx="1"/>
          </p:nvPr>
        </p:nvSpPr>
        <p:spPr bwMode="auto">
          <a:xfrm>
            <a:off x="415925" y="1562100"/>
            <a:ext cx="8312150"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altLang="fi-FI"/>
              <a:t>Muokkaa tekstin perustyylejä napsauttamalla</a:t>
            </a:r>
          </a:p>
          <a:p>
            <a:pPr lvl="1"/>
            <a:r>
              <a:rPr lang="fi-FI" altLang="fi-FI"/>
              <a:t>toinen taso</a:t>
            </a:r>
          </a:p>
          <a:p>
            <a:pPr lvl="2"/>
            <a:r>
              <a:rPr lang="fi-FI" altLang="fi-FI"/>
              <a:t>kolmas taso</a:t>
            </a:r>
          </a:p>
          <a:p>
            <a:pPr lvl="3"/>
            <a:r>
              <a:rPr lang="fi-FI" altLang="fi-FI"/>
              <a:t>neljäs taso</a:t>
            </a:r>
          </a:p>
          <a:p>
            <a:pPr lvl="4"/>
            <a:r>
              <a:rPr lang="fi-FI" altLang="fi-FI"/>
              <a:t>viides taso</a:t>
            </a:r>
            <a:endParaRPr lang="en-US" altLang="fi-FI"/>
          </a:p>
        </p:txBody>
      </p:sp>
      <p:sp>
        <p:nvSpPr>
          <p:cNvPr id="4" name="Date Placeholder 3">
            <a:extLst>
              <a:ext uri="{FF2B5EF4-FFF2-40B4-BE49-F238E27FC236}">
                <a16:creationId xmlns:a16="http://schemas.microsoft.com/office/drawing/2014/main" id="{F1A4A9DC-4E5D-4BC7-9CE8-7F7DE8528781}"/>
              </a:ext>
            </a:extLst>
          </p:cNvPr>
          <p:cNvSpPr>
            <a:spLocks noGrp="1"/>
          </p:cNvSpPr>
          <p:nvPr>
            <p:ph type="dt" sz="half" idx="2"/>
          </p:nvPr>
        </p:nvSpPr>
        <p:spPr>
          <a:xfrm>
            <a:off x="8158163" y="0"/>
            <a:ext cx="631825" cy="246063"/>
          </a:xfrm>
          <a:prstGeom prst="rect">
            <a:avLst/>
          </a:prstGeom>
        </p:spPr>
        <p:txBody>
          <a:bodyPr vert="horz" lIns="0" tIns="0" rIns="0" bIns="0" rtlCol="0" anchor="ctr"/>
          <a:lstStyle>
            <a:lvl1pPr algn="ctr" eaLnBrk="1" fontAlgn="auto" hangingPunct="1">
              <a:spcBef>
                <a:spcPts val="0"/>
              </a:spcBef>
              <a:spcAft>
                <a:spcPts val="0"/>
              </a:spcAft>
              <a:defRPr sz="800">
                <a:solidFill>
                  <a:schemeClr val="tx1"/>
                </a:solidFill>
                <a:latin typeface="+mn-lt"/>
              </a:defRPr>
            </a:lvl1pPr>
          </a:lstStyle>
          <a:p>
            <a:pPr>
              <a:defRPr/>
            </a:pPr>
            <a:fld id="{00185109-0532-44C4-9426-135C48501BA2}" type="datetime1">
              <a:rPr lang="fi-FI"/>
              <a:pPr>
                <a:defRPr/>
              </a:pPr>
              <a:t>25.6.2026</a:t>
            </a:fld>
            <a:endParaRPr lang="en-FI" dirty="0"/>
          </a:p>
        </p:txBody>
      </p:sp>
      <p:sp>
        <p:nvSpPr>
          <p:cNvPr id="6" name="Slide Number Placeholder 5">
            <a:extLst>
              <a:ext uri="{FF2B5EF4-FFF2-40B4-BE49-F238E27FC236}">
                <a16:creationId xmlns:a16="http://schemas.microsoft.com/office/drawing/2014/main" id="{AE52FC47-2C13-4E90-9B6E-F268FDC7D06C}"/>
              </a:ext>
            </a:extLst>
          </p:cNvPr>
          <p:cNvSpPr>
            <a:spLocks noGrp="1"/>
          </p:cNvSpPr>
          <p:nvPr>
            <p:ph type="sldNum" sz="quarter" idx="4"/>
          </p:nvPr>
        </p:nvSpPr>
        <p:spPr>
          <a:xfrm>
            <a:off x="8793163" y="0"/>
            <a:ext cx="347662" cy="249238"/>
          </a:xfrm>
          <a:prstGeom prst="rect">
            <a:avLst/>
          </a:prstGeom>
        </p:spPr>
        <p:txBody>
          <a:bodyPr vert="horz" lIns="0" tIns="0" rIns="0" bIns="0" rtlCol="0" anchor="ctr"/>
          <a:lstStyle>
            <a:lvl1pPr algn="ctr" eaLnBrk="1" fontAlgn="auto" hangingPunct="1">
              <a:spcBef>
                <a:spcPts val="0"/>
              </a:spcBef>
              <a:spcAft>
                <a:spcPts val="0"/>
              </a:spcAft>
              <a:defRPr sz="800" b="1">
                <a:solidFill>
                  <a:schemeClr val="tx1"/>
                </a:solidFill>
                <a:latin typeface="+mn-lt"/>
              </a:defRPr>
            </a:lvl1pPr>
          </a:lstStyle>
          <a:p>
            <a:pPr>
              <a:defRPr/>
            </a:pPr>
            <a:fld id="{D1BF26F4-008B-4A49-A526-A1DA7D7871FD}" type="slidenum">
              <a:rPr lang="en-FI"/>
              <a:pPr>
                <a:defRPr/>
              </a:pPr>
              <a:t>‹#›</a:t>
            </a:fld>
            <a:endParaRPr lang="en-FI" dirty="0"/>
          </a:p>
        </p:txBody>
      </p:sp>
      <p:cxnSp>
        <p:nvCxnSpPr>
          <p:cNvPr id="8" name="Straight Connector 7">
            <a:extLst>
              <a:ext uri="{FF2B5EF4-FFF2-40B4-BE49-F238E27FC236}">
                <a16:creationId xmlns:a16="http://schemas.microsoft.com/office/drawing/2014/main" id="{9A546E2B-C79B-4C62-B758-6876F1618280}"/>
              </a:ext>
              <a:ext uri="{C183D7F6-B498-43B3-948B-1728B52AA6E4}">
                <adec:decorative xmlns:adec="http://schemas.microsoft.com/office/drawing/2017/decorative" val="1"/>
              </a:ext>
            </a:extLst>
          </p:cNvPr>
          <p:cNvCxnSpPr>
            <a:cxnSpLocks/>
          </p:cNvCxnSpPr>
          <p:nvPr/>
        </p:nvCxnSpPr>
        <p:spPr>
          <a:xfrm>
            <a:off x="0" y="247650"/>
            <a:ext cx="9144000"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11E046B2-3B7D-4751-AFFC-55C34FADE260}"/>
              </a:ext>
              <a:ext uri="{C183D7F6-B498-43B3-948B-1728B52AA6E4}">
                <adec:decorative xmlns:adec="http://schemas.microsoft.com/office/drawing/2017/decorative" val="1"/>
              </a:ext>
            </a:extLst>
          </p:cNvPr>
          <p:cNvCxnSpPr>
            <a:cxnSpLocks/>
          </p:cNvCxnSpPr>
          <p:nvPr/>
        </p:nvCxnSpPr>
        <p:spPr>
          <a:xfrm flipV="1">
            <a:off x="8793163" y="61913"/>
            <a:ext cx="0" cy="123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739" r:id="rId1"/>
    <p:sldLayoutId id="2147483741" r:id="rId2"/>
    <p:sldLayoutId id="2147483740" r:id="rId3"/>
    <p:sldLayoutId id="2147483727" r:id="rId4"/>
    <p:sldLayoutId id="2147483728" r:id="rId5"/>
    <p:sldLayoutId id="2147483729" r:id="rId6"/>
    <p:sldLayoutId id="2147483742" r:id="rId7"/>
    <p:sldLayoutId id="2147483732" r:id="rId8"/>
    <p:sldLayoutId id="2147483743" r:id="rId9"/>
    <p:sldLayoutId id="2147483733" r:id="rId10"/>
    <p:sldLayoutId id="2147483734" r:id="rId11"/>
    <p:sldLayoutId id="2147483730" r:id="rId12"/>
    <p:sldLayoutId id="2147483720" r:id="rId13"/>
    <p:sldLayoutId id="2147483731" r:id="rId14"/>
    <p:sldLayoutId id="2147483744" r:id="rId15"/>
    <p:sldLayoutId id="2147483735" r:id="rId16"/>
    <p:sldLayoutId id="2147483736" r:id="rId17"/>
    <p:sldLayoutId id="2147483721" r:id="rId18"/>
    <p:sldLayoutId id="2147483738" r:id="rId19"/>
    <p:sldLayoutId id="2147483723" r:id="rId20"/>
    <p:sldLayoutId id="2147483724" r:id="rId21"/>
    <p:sldLayoutId id="2147483725" r:id="rId22"/>
    <p:sldLayoutId id="2147483726" r:id="rId23"/>
    <p:sldLayoutId id="2147483737" r:id="rId24"/>
    <p:sldLayoutId id="2147483745" r:id="rId25"/>
  </p:sldLayoutIdLst>
  <p:hf hdr="0"/>
  <p:txStyles>
    <p:titleStyle>
      <a:lvl1pPr algn="l" defTabSz="685800" rtl="0" eaLnBrk="1" fontAlgn="base" hangingPunct="1">
        <a:lnSpc>
          <a:spcPct val="90000"/>
        </a:lnSpc>
        <a:spcBef>
          <a:spcPct val="0"/>
        </a:spcBef>
        <a:spcAft>
          <a:spcPct val="0"/>
        </a:spcAft>
        <a:defRPr sz="3300" b="1" kern="1200">
          <a:solidFill>
            <a:schemeClr val="tx1"/>
          </a:solidFill>
          <a:latin typeface="+mj-lt"/>
          <a:ea typeface="+mj-ea"/>
          <a:cs typeface="+mj-cs"/>
        </a:defRPr>
      </a:lvl1pPr>
      <a:lvl2pPr algn="l" defTabSz="685800" rtl="0" eaLnBrk="1" fontAlgn="base" hangingPunct="1">
        <a:lnSpc>
          <a:spcPct val="90000"/>
        </a:lnSpc>
        <a:spcBef>
          <a:spcPct val="0"/>
        </a:spcBef>
        <a:spcAft>
          <a:spcPct val="0"/>
        </a:spcAft>
        <a:defRPr sz="3300" b="1">
          <a:solidFill>
            <a:schemeClr val="tx1"/>
          </a:solidFill>
          <a:latin typeface="Corbel" panose="020B0503020204020204" pitchFamily="34" charset="0"/>
        </a:defRPr>
      </a:lvl2pPr>
      <a:lvl3pPr algn="l" defTabSz="685800" rtl="0" eaLnBrk="1" fontAlgn="base" hangingPunct="1">
        <a:lnSpc>
          <a:spcPct val="90000"/>
        </a:lnSpc>
        <a:spcBef>
          <a:spcPct val="0"/>
        </a:spcBef>
        <a:spcAft>
          <a:spcPct val="0"/>
        </a:spcAft>
        <a:defRPr sz="3300" b="1">
          <a:solidFill>
            <a:schemeClr val="tx1"/>
          </a:solidFill>
          <a:latin typeface="Corbel" panose="020B0503020204020204" pitchFamily="34" charset="0"/>
        </a:defRPr>
      </a:lvl3pPr>
      <a:lvl4pPr algn="l" defTabSz="685800" rtl="0" eaLnBrk="1" fontAlgn="base" hangingPunct="1">
        <a:lnSpc>
          <a:spcPct val="90000"/>
        </a:lnSpc>
        <a:spcBef>
          <a:spcPct val="0"/>
        </a:spcBef>
        <a:spcAft>
          <a:spcPct val="0"/>
        </a:spcAft>
        <a:defRPr sz="3300" b="1">
          <a:solidFill>
            <a:schemeClr val="tx1"/>
          </a:solidFill>
          <a:latin typeface="Corbel" panose="020B0503020204020204" pitchFamily="34" charset="0"/>
        </a:defRPr>
      </a:lvl4pPr>
      <a:lvl5pPr algn="l" defTabSz="685800" rtl="0" eaLnBrk="1" fontAlgn="base" hangingPunct="1">
        <a:lnSpc>
          <a:spcPct val="90000"/>
        </a:lnSpc>
        <a:spcBef>
          <a:spcPct val="0"/>
        </a:spcBef>
        <a:spcAft>
          <a:spcPct val="0"/>
        </a:spcAft>
        <a:defRPr sz="3300" b="1">
          <a:solidFill>
            <a:schemeClr val="tx1"/>
          </a:solidFill>
          <a:latin typeface="Corbel" panose="020B0503020204020204" pitchFamily="34" charset="0"/>
        </a:defRPr>
      </a:lvl5pPr>
      <a:lvl6pPr marL="457200" algn="l" defTabSz="685800" rtl="0" eaLnBrk="1" fontAlgn="base" hangingPunct="1">
        <a:lnSpc>
          <a:spcPct val="90000"/>
        </a:lnSpc>
        <a:spcBef>
          <a:spcPct val="0"/>
        </a:spcBef>
        <a:spcAft>
          <a:spcPct val="0"/>
        </a:spcAft>
        <a:defRPr sz="3300" b="1">
          <a:solidFill>
            <a:schemeClr val="tx1"/>
          </a:solidFill>
          <a:latin typeface="Corbel" panose="020B0503020204020204" pitchFamily="34" charset="0"/>
        </a:defRPr>
      </a:lvl6pPr>
      <a:lvl7pPr marL="914400" algn="l" defTabSz="685800" rtl="0" eaLnBrk="1" fontAlgn="base" hangingPunct="1">
        <a:lnSpc>
          <a:spcPct val="90000"/>
        </a:lnSpc>
        <a:spcBef>
          <a:spcPct val="0"/>
        </a:spcBef>
        <a:spcAft>
          <a:spcPct val="0"/>
        </a:spcAft>
        <a:defRPr sz="3300" b="1">
          <a:solidFill>
            <a:schemeClr val="tx1"/>
          </a:solidFill>
          <a:latin typeface="Corbel" panose="020B0503020204020204" pitchFamily="34" charset="0"/>
        </a:defRPr>
      </a:lvl7pPr>
      <a:lvl8pPr marL="1371600" algn="l" defTabSz="685800" rtl="0" eaLnBrk="1" fontAlgn="base" hangingPunct="1">
        <a:lnSpc>
          <a:spcPct val="90000"/>
        </a:lnSpc>
        <a:spcBef>
          <a:spcPct val="0"/>
        </a:spcBef>
        <a:spcAft>
          <a:spcPct val="0"/>
        </a:spcAft>
        <a:defRPr sz="3300" b="1">
          <a:solidFill>
            <a:schemeClr val="tx1"/>
          </a:solidFill>
          <a:latin typeface="Corbel" panose="020B0503020204020204" pitchFamily="34" charset="0"/>
        </a:defRPr>
      </a:lvl8pPr>
      <a:lvl9pPr marL="1828800" algn="l" defTabSz="685800" rtl="0" eaLnBrk="1" fontAlgn="base" hangingPunct="1">
        <a:lnSpc>
          <a:spcPct val="90000"/>
        </a:lnSpc>
        <a:spcBef>
          <a:spcPct val="0"/>
        </a:spcBef>
        <a:spcAft>
          <a:spcPct val="0"/>
        </a:spcAft>
        <a:defRPr sz="3300" b="1">
          <a:solidFill>
            <a:schemeClr val="tx1"/>
          </a:solidFill>
          <a:latin typeface="Corbel" panose="020B0503020204020204" pitchFamily="34" charset="0"/>
        </a:defRPr>
      </a:lvl9pPr>
    </p:titleStyle>
    <p:bodyStyle>
      <a:lvl1pPr marL="171450" indent="-171450" algn="l" defTabSz="685800" rtl="0" eaLnBrk="1" fontAlgn="base" hangingPunct="1">
        <a:spcBef>
          <a:spcPts val="600"/>
        </a:spcBef>
        <a:spcAft>
          <a:spcPct val="0"/>
        </a:spcAft>
        <a:buFont typeface="Arial" panose="020B0604020202020204" pitchFamily="34" charset="0"/>
        <a:buChar char="•"/>
        <a:defRPr kern="1200">
          <a:solidFill>
            <a:schemeClr val="tx1"/>
          </a:solidFill>
          <a:latin typeface="+mn-lt"/>
          <a:ea typeface="+mn-ea"/>
          <a:cs typeface="+mn-cs"/>
        </a:defRPr>
      </a:lvl1pPr>
      <a:lvl2pPr marL="514350" indent="-171450" algn="l" defTabSz="685800" rtl="0" eaLnBrk="1" fontAlgn="base" hangingPunct="1">
        <a:spcBef>
          <a:spcPts val="600"/>
        </a:spcBef>
        <a:spcAft>
          <a:spcPct val="0"/>
        </a:spcAft>
        <a:buFont typeface="System Font Regular"/>
        <a:buChar char="–"/>
        <a:defRPr sz="1600" kern="1200">
          <a:solidFill>
            <a:schemeClr val="tx1"/>
          </a:solidFill>
          <a:latin typeface="+mn-lt"/>
          <a:ea typeface="+mn-ea"/>
          <a:cs typeface="+mn-cs"/>
        </a:defRPr>
      </a:lvl2pPr>
      <a:lvl3pPr marL="857250" indent="-171450" algn="l" defTabSz="685800" rtl="0" eaLnBrk="1" fontAlgn="base" hangingPunct="1">
        <a:spcBef>
          <a:spcPts val="600"/>
        </a:spcBef>
        <a:spcAft>
          <a:spcPct val="0"/>
        </a:spcAft>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fontAlgn="base" hangingPunct="1">
        <a:spcBef>
          <a:spcPts val="600"/>
        </a:spcBef>
        <a:spcAft>
          <a:spcPct val="0"/>
        </a:spcAft>
        <a:buFont typeface="System Font Regular"/>
        <a:buChar char="–"/>
        <a:defRPr sz="1200" kern="1200">
          <a:solidFill>
            <a:schemeClr val="tx1"/>
          </a:solidFill>
          <a:latin typeface="+mn-lt"/>
          <a:ea typeface="+mn-ea"/>
          <a:cs typeface="+mn-cs"/>
        </a:defRPr>
      </a:lvl4pPr>
      <a:lvl5pPr marL="1543050" indent="-171450" algn="l" defTabSz="685800" rtl="0" eaLnBrk="1" fontAlgn="base" hangingPunct="1">
        <a:spcBef>
          <a:spcPts val="600"/>
        </a:spcBef>
        <a:spcAft>
          <a:spcPct val="0"/>
        </a:spcAft>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uvan paikkamerkki 1">
            <a:extLst>
              <a:ext uri="{FF2B5EF4-FFF2-40B4-BE49-F238E27FC236}">
                <a16:creationId xmlns:a16="http://schemas.microsoft.com/office/drawing/2014/main" id="{34A132A7-67AB-BAEF-4B8D-F3EB5352C875}"/>
              </a:ext>
            </a:extLst>
          </p:cNvPr>
          <p:cNvSpPr>
            <a:spLocks noGrp="1"/>
          </p:cNvSpPr>
          <p:nvPr>
            <p:ph type="pic" sz="quarter" idx="10"/>
          </p:nvPr>
        </p:nvSpPr>
        <p:spPr/>
        <p:txBody>
          <a:bodyPr/>
          <a:lstStyle/>
          <a:p>
            <a:endParaRPr lang="fi-FI"/>
          </a:p>
        </p:txBody>
      </p:sp>
      <p:sp>
        <p:nvSpPr>
          <p:cNvPr id="3" name="Otsikko 2">
            <a:extLst>
              <a:ext uri="{FF2B5EF4-FFF2-40B4-BE49-F238E27FC236}">
                <a16:creationId xmlns:a16="http://schemas.microsoft.com/office/drawing/2014/main" id="{EA668BB9-EB20-6BBB-5EE3-5B78254309E0}"/>
              </a:ext>
            </a:extLst>
          </p:cNvPr>
          <p:cNvSpPr>
            <a:spLocks noGrp="1"/>
          </p:cNvSpPr>
          <p:nvPr>
            <p:ph type="ctrTitle"/>
          </p:nvPr>
        </p:nvSpPr>
        <p:spPr/>
        <p:txBody>
          <a:bodyPr/>
          <a:lstStyle/>
          <a:p>
            <a:r>
              <a:rPr lang="fi-FI"/>
              <a:t>Turvallisemman tilan periaatteet</a:t>
            </a:r>
          </a:p>
        </p:txBody>
      </p:sp>
      <p:sp>
        <p:nvSpPr>
          <p:cNvPr id="4" name="Alaotsikko 3">
            <a:extLst>
              <a:ext uri="{FF2B5EF4-FFF2-40B4-BE49-F238E27FC236}">
                <a16:creationId xmlns:a16="http://schemas.microsoft.com/office/drawing/2014/main" id="{9573EF20-F73B-DC7E-2104-852DE003A212}"/>
              </a:ext>
            </a:extLst>
          </p:cNvPr>
          <p:cNvSpPr>
            <a:spLocks noGrp="1"/>
          </p:cNvSpPr>
          <p:nvPr>
            <p:ph type="subTitle" idx="1"/>
          </p:nvPr>
        </p:nvSpPr>
        <p:spPr/>
        <p:txBody>
          <a:bodyPr/>
          <a:lstStyle/>
          <a:p>
            <a:r>
              <a:rPr lang="fi-FI"/>
              <a:t>Oppituntikokonaisuus 2x45 min</a:t>
            </a:r>
          </a:p>
          <a:p>
            <a:r>
              <a:rPr lang="fi-FI"/>
              <a:t>1.-4. luokkalaisille</a:t>
            </a:r>
            <a:endParaRPr lang="fi-FI" dirty="0"/>
          </a:p>
        </p:txBody>
      </p:sp>
    </p:spTree>
    <p:extLst>
      <p:ext uri="{BB962C8B-B14F-4D97-AF65-F5344CB8AC3E}">
        <p14:creationId xmlns:p14="http://schemas.microsoft.com/office/powerpoint/2010/main" val="628550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A951094A-6B58-1C29-BFAF-92712E855F1B}"/>
              </a:ext>
            </a:extLst>
          </p:cNvPr>
          <p:cNvSpPr>
            <a:spLocks noGrp="1"/>
          </p:cNvSpPr>
          <p:nvPr>
            <p:ph idx="1"/>
          </p:nvPr>
        </p:nvSpPr>
        <p:spPr>
          <a:xfrm>
            <a:off x="415436" y="505445"/>
            <a:ext cx="5223363" cy="4575765"/>
          </a:xfrm>
        </p:spPr>
        <p:txBody>
          <a:bodyPr/>
          <a:lstStyle/>
          <a:p>
            <a:pPr marL="0" indent="0">
              <a:buNone/>
            </a:pPr>
            <a:r>
              <a:rPr lang="en-US" sz="1400" dirty="0"/>
              <a:t>5. </a:t>
            </a:r>
            <a:r>
              <a:rPr lang="en-US" sz="1400" dirty="0" err="1"/>
              <a:t>Pienryhmiltä</a:t>
            </a:r>
            <a:r>
              <a:rPr lang="en-US" sz="1400" dirty="0"/>
              <a:t> </a:t>
            </a:r>
            <a:r>
              <a:rPr lang="en-US" sz="1400" dirty="0" err="1"/>
              <a:t>kerätyistä</a:t>
            </a:r>
            <a:r>
              <a:rPr lang="en-US" sz="1400" dirty="0"/>
              <a:t> </a:t>
            </a:r>
            <a:r>
              <a:rPr lang="en-US" sz="1400" dirty="0" err="1"/>
              <a:t>ajatuksista</a:t>
            </a:r>
            <a:r>
              <a:rPr lang="en-US" sz="1400" dirty="0"/>
              <a:t> </a:t>
            </a:r>
            <a:r>
              <a:rPr lang="en-US" sz="1400" dirty="0" err="1"/>
              <a:t>kootaan</a:t>
            </a:r>
            <a:r>
              <a:rPr lang="en-US" sz="1400" dirty="0"/>
              <a:t> </a:t>
            </a:r>
            <a:r>
              <a:rPr lang="en-US" sz="1400" dirty="0" err="1"/>
              <a:t>noin</a:t>
            </a:r>
            <a:r>
              <a:rPr lang="en-US" sz="1400" dirty="0"/>
              <a:t> 5-8 </a:t>
            </a:r>
            <a:r>
              <a:rPr lang="en-US" sz="1400" dirty="0" err="1"/>
              <a:t>kohtaiset</a:t>
            </a:r>
            <a:r>
              <a:rPr lang="en-US" sz="1400" dirty="0"/>
              <a:t> </a:t>
            </a:r>
            <a:r>
              <a:rPr lang="en-US" sz="1400" dirty="0" err="1"/>
              <a:t>turvallisemman</a:t>
            </a:r>
            <a:r>
              <a:rPr lang="en-US" sz="1400" dirty="0"/>
              <a:t> </a:t>
            </a:r>
            <a:r>
              <a:rPr lang="en-US" sz="1400" dirty="0" err="1"/>
              <a:t>tilan</a:t>
            </a:r>
            <a:r>
              <a:rPr lang="en-US" sz="1400" dirty="0"/>
              <a:t> </a:t>
            </a:r>
            <a:r>
              <a:rPr lang="en-US" sz="1400" dirty="0" err="1"/>
              <a:t>periaatteet</a:t>
            </a:r>
            <a:r>
              <a:rPr lang="en-US" sz="1400" dirty="0"/>
              <a:t>. </a:t>
            </a:r>
            <a:r>
              <a:rPr lang="en-US" sz="1400" dirty="0" err="1"/>
              <a:t>Nostakaa</a:t>
            </a:r>
            <a:r>
              <a:rPr lang="en-US" sz="1400" dirty="0"/>
              <a:t> </a:t>
            </a:r>
            <a:r>
              <a:rPr lang="en-US" sz="1400" dirty="0" err="1"/>
              <a:t>esiin</a:t>
            </a:r>
            <a:r>
              <a:rPr lang="en-US" sz="1400" dirty="0"/>
              <a:t> </a:t>
            </a:r>
            <a:r>
              <a:rPr lang="en-US" sz="1400" dirty="0" err="1"/>
              <a:t>eniten</a:t>
            </a:r>
            <a:r>
              <a:rPr lang="en-US" sz="1400" dirty="0"/>
              <a:t> </a:t>
            </a:r>
            <a:r>
              <a:rPr lang="en-US" sz="1400" dirty="0" err="1"/>
              <a:t>esille</a:t>
            </a:r>
            <a:r>
              <a:rPr lang="en-US" sz="1400" dirty="0"/>
              <a:t> </a:t>
            </a:r>
            <a:r>
              <a:rPr lang="en-US" sz="1400" dirty="0" err="1"/>
              <a:t>tulleet</a:t>
            </a:r>
            <a:r>
              <a:rPr lang="en-US" sz="1400" dirty="0"/>
              <a:t> </a:t>
            </a:r>
            <a:r>
              <a:rPr lang="en-US" sz="1400" dirty="0" err="1"/>
              <a:t>asiat</a:t>
            </a:r>
            <a:r>
              <a:rPr lang="en-US" sz="1400" dirty="0"/>
              <a:t> ja saman </a:t>
            </a:r>
            <a:r>
              <a:rPr lang="en-US" sz="1400" dirty="0" err="1"/>
              <a:t>kaltaisia</a:t>
            </a:r>
            <a:r>
              <a:rPr lang="en-US" sz="1400" dirty="0"/>
              <a:t> </a:t>
            </a:r>
            <a:r>
              <a:rPr lang="en-US" sz="1400" dirty="0" err="1"/>
              <a:t>asioita</a:t>
            </a:r>
            <a:r>
              <a:rPr lang="en-US" sz="1400" dirty="0"/>
              <a:t> </a:t>
            </a:r>
            <a:r>
              <a:rPr lang="en-US" sz="1400" dirty="0" err="1"/>
              <a:t>voi</a:t>
            </a:r>
            <a:r>
              <a:rPr lang="en-US" sz="1400" dirty="0"/>
              <a:t> </a:t>
            </a:r>
            <a:r>
              <a:rPr lang="en-US" sz="1400" dirty="0" err="1"/>
              <a:t>yhdistää</a:t>
            </a:r>
            <a:r>
              <a:rPr lang="en-US" sz="1400" dirty="0"/>
              <a:t> </a:t>
            </a:r>
            <a:r>
              <a:rPr lang="en-US" sz="1400" dirty="0" err="1"/>
              <a:t>yhdeksi</a:t>
            </a:r>
            <a:r>
              <a:rPr lang="en-US" sz="1400" dirty="0"/>
              <a:t> </a:t>
            </a:r>
            <a:r>
              <a:rPr lang="en-US" sz="1400" dirty="0" err="1"/>
              <a:t>periaatteeksi</a:t>
            </a:r>
            <a:r>
              <a:rPr lang="en-US" sz="1400" dirty="0"/>
              <a:t>. </a:t>
            </a:r>
            <a:br>
              <a:rPr lang="en-US" sz="1400" dirty="0"/>
            </a:br>
            <a:r>
              <a:rPr lang="en-US" sz="1200" i="1" dirty="0"/>
              <a:t>(</a:t>
            </a:r>
            <a:r>
              <a:rPr lang="en-US" sz="1200" i="1" dirty="0" err="1"/>
              <a:t>Esim</a:t>
            </a:r>
            <a:r>
              <a:rPr lang="en-US" sz="1200" i="1" dirty="0"/>
              <a:t>. </a:t>
            </a:r>
            <a:r>
              <a:rPr lang="en-US" sz="1200" i="1" dirty="0" err="1">
                <a:highlight>
                  <a:srgbClr val="FFFFFF"/>
                </a:highlight>
              </a:rPr>
              <a:t>Puhutaan</a:t>
            </a:r>
            <a:r>
              <a:rPr lang="en-US" sz="1200" i="1" dirty="0">
                <a:highlight>
                  <a:srgbClr val="FFFFFF"/>
                </a:highlight>
              </a:rPr>
              <a:t> </a:t>
            </a:r>
            <a:r>
              <a:rPr lang="en-US" sz="1200" i="1" dirty="0" err="1">
                <a:highlight>
                  <a:srgbClr val="FFFFFF"/>
                </a:highlight>
              </a:rPr>
              <a:t>toisia</a:t>
            </a:r>
            <a:r>
              <a:rPr lang="en-US" sz="1200" i="1" dirty="0">
                <a:highlight>
                  <a:srgbClr val="FFFFFF"/>
                </a:highlight>
              </a:rPr>
              <a:t> </a:t>
            </a:r>
            <a:r>
              <a:rPr lang="en-US" sz="1200" i="1" dirty="0" err="1">
                <a:highlight>
                  <a:srgbClr val="FFFFFF"/>
                </a:highlight>
              </a:rPr>
              <a:t>kunnioittaen</a:t>
            </a:r>
            <a:r>
              <a:rPr lang="en-US" sz="1200" i="1" dirty="0">
                <a:highlight>
                  <a:srgbClr val="FFFFFF"/>
                </a:highlight>
              </a:rPr>
              <a:t>, </a:t>
            </a:r>
            <a:r>
              <a:rPr lang="en-US" sz="1200" i="1" dirty="0" err="1">
                <a:highlight>
                  <a:srgbClr val="FFFFFF"/>
                </a:highlight>
              </a:rPr>
              <a:t>ei</a:t>
            </a:r>
            <a:r>
              <a:rPr lang="en-US" sz="1200" i="1" dirty="0">
                <a:highlight>
                  <a:srgbClr val="FFFFFF"/>
                </a:highlight>
              </a:rPr>
              <a:t> </a:t>
            </a:r>
            <a:r>
              <a:rPr lang="en-US" sz="1200" i="1" dirty="0" err="1">
                <a:highlight>
                  <a:srgbClr val="FFFFFF"/>
                </a:highlight>
              </a:rPr>
              <a:t>huudella</a:t>
            </a:r>
            <a:r>
              <a:rPr lang="en-US" sz="1200" i="1" dirty="0">
                <a:highlight>
                  <a:srgbClr val="FFFFFF"/>
                </a:highlight>
              </a:rPr>
              <a:t>, </a:t>
            </a:r>
            <a:r>
              <a:rPr lang="en-US" sz="1200" i="1" dirty="0" err="1">
                <a:highlight>
                  <a:srgbClr val="FFFFFF"/>
                </a:highlight>
              </a:rPr>
              <a:t>ei</a:t>
            </a:r>
            <a:r>
              <a:rPr lang="en-US" sz="1200" i="1" dirty="0">
                <a:highlight>
                  <a:srgbClr val="FFFFFF"/>
                </a:highlight>
              </a:rPr>
              <a:t> </a:t>
            </a:r>
            <a:r>
              <a:rPr lang="en-US" sz="1200" i="1" dirty="0" err="1">
                <a:highlight>
                  <a:srgbClr val="FFFFFF"/>
                </a:highlight>
              </a:rPr>
              <a:t>puhuta</a:t>
            </a:r>
            <a:r>
              <a:rPr lang="en-US" sz="1200" i="1" dirty="0">
                <a:highlight>
                  <a:srgbClr val="FFFFFF"/>
                </a:highlight>
              </a:rPr>
              <a:t> </a:t>
            </a:r>
            <a:r>
              <a:rPr lang="en-US" sz="1200" i="1" dirty="0" err="1">
                <a:highlight>
                  <a:srgbClr val="FFFFFF"/>
                </a:highlight>
              </a:rPr>
              <a:t>päälle</a:t>
            </a:r>
            <a:r>
              <a:rPr lang="en-US" sz="1200" i="1" dirty="0">
                <a:highlight>
                  <a:srgbClr val="FFFFFF"/>
                </a:highlight>
              </a:rPr>
              <a:t> </a:t>
            </a:r>
            <a:r>
              <a:rPr lang="en-US" sz="1200" i="1" dirty="0" err="1">
                <a:highlight>
                  <a:srgbClr val="FFFFFF"/>
                </a:highlight>
              </a:rPr>
              <a:t>eikä</a:t>
            </a:r>
            <a:r>
              <a:rPr lang="en-US" sz="1200" i="1" dirty="0">
                <a:highlight>
                  <a:srgbClr val="FFFFFF"/>
                </a:highlight>
              </a:rPr>
              <a:t> </a:t>
            </a:r>
            <a:r>
              <a:rPr lang="en-US" sz="1200" i="1" dirty="0" err="1">
                <a:highlight>
                  <a:srgbClr val="FFFFFF"/>
                </a:highlight>
              </a:rPr>
              <a:t>kommentoida</a:t>
            </a:r>
            <a:r>
              <a:rPr lang="en-US" sz="1200" i="1" dirty="0">
                <a:highlight>
                  <a:srgbClr val="FFFFFF"/>
                </a:highlight>
              </a:rPr>
              <a:t> </a:t>
            </a:r>
            <a:r>
              <a:rPr lang="en-US" sz="1200" i="1" dirty="0" err="1">
                <a:highlight>
                  <a:srgbClr val="FFFFFF"/>
                </a:highlight>
              </a:rPr>
              <a:t>toisen</a:t>
            </a:r>
            <a:r>
              <a:rPr lang="en-US" sz="1200" i="1" dirty="0">
                <a:highlight>
                  <a:srgbClr val="FFFFFF"/>
                </a:highlight>
              </a:rPr>
              <a:t> </a:t>
            </a:r>
            <a:r>
              <a:rPr lang="en-US" sz="1200" i="1" dirty="0" err="1">
                <a:highlight>
                  <a:srgbClr val="FFFFFF"/>
                </a:highlight>
              </a:rPr>
              <a:t>sanomisia</a:t>
            </a:r>
            <a:r>
              <a:rPr lang="en-US" sz="1200" i="1" dirty="0">
                <a:highlight>
                  <a:srgbClr val="FFFFFF"/>
                </a:highlight>
              </a:rPr>
              <a:t> tai </a:t>
            </a:r>
            <a:r>
              <a:rPr lang="en-US" sz="1200" i="1" dirty="0" err="1">
                <a:highlight>
                  <a:srgbClr val="FFFFFF"/>
                </a:highlight>
              </a:rPr>
              <a:t>tekemisiä</a:t>
            </a:r>
            <a:r>
              <a:rPr lang="en-US" sz="1200" i="1" dirty="0">
                <a:highlight>
                  <a:srgbClr val="FFFFFF"/>
                </a:highlight>
              </a:rPr>
              <a:t> </a:t>
            </a:r>
            <a:r>
              <a:rPr lang="en-US" sz="1200" i="1" dirty="0" err="1">
                <a:highlight>
                  <a:srgbClr val="FFFFFF"/>
                </a:highlight>
              </a:rPr>
              <a:t>turhaan</a:t>
            </a:r>
            <a:r>
              <a:rPr lang="en-US" sz="1200" i="1" dirty="0">
                <a:highlight>
                  <a:srgbClr val="FFFFFF"/>
                </a:highlight>
              </a:rPr>
              <a:t>. </a:t>
            </a:r>
            <a:r>
              <a:rPr lang="en-US" sz="1200" i="1" dirty="0" err="1">
                <a:highlight>
                  <a:srgbClr val="FFFFFF"/>
                </a:highlight>
              </a:rPr>
              <a:t>Mietitään</a:t>
            </a:r>
            <a:r>
              <a:rPr lang="en-US" sz="1200" i="1" dirty="0">
                <a:highlight>
                  <a:srgbClr val="FFFFFF"/>
                </a:highlight>
              </a:rPr>
              <a:t>, </a:t>
            </a:r>
            <a:r>
              <a:rPr lang="en-US" sz="1200" i="1" dirty="0" err="1">
                <a:highlight>
                  <a:srgbClr val="FFFFFF"/>
                </a:highlight>
              </a:rPr>
              <a:t>ennen</a:t>
            </a:r>
            <a:r>
              <a:rPr lang="en-US" sz="1200" i="1" dirty="0">
                <a:highlight>
                  <a:srgbClr val="FFFFFF"/>
                </a:highlight>
              </a:rPr>
              <a:t> </a:t>
            </a:r>
            <a:r>
              <a:rPr lang="en-US" sz="1200" i="1" dirty="0" err="1">
                <a:highlight>
                  <a:srgbClr val="FFFFFF"/>
                </a:highlight>
              </a:rPr>
              <a:t>kuin</a:t>
            </a:r>
            <a:r>
              <a:rPr lang="en-US" sz="1200" i="1" dirty="0">
                <a:highlight>
                  <a:srgbClr val="FFFFFF"/>
                </a:highlight>
              </a:rPr>
              <a:t> </a:t>
            </a:r>
            <a:r>
              <a:rPr lang="en-US" sz="1200" i="1" dirty="0" err="1">
                <a:highlight>
                  <a:srgbClr val="FFFFFF"/>
                </a:highlight>
              </a:rPr>
              <a:t>puhutaan</a:t>
            </a:r>
            <a:r>
              <a:rPr lang="en-US" sz="1200" i="1" dirty="0">
                <a:highlight>
                  <a:srgbClr val="FFFFFF"/>
                </a:highlight>
              </a:rPr>
              <a:t>.)</a:t>
            </a:r>
            <a:endParaRPr lang="en-US" sz="1200" i="1" dirty="0">
              <a:highlight>
                <a:srgbClr val="C6C6C6"/>
              </a:highlight>
            </a:endParaRPr>
          </a:p>
          <a:p>
            <a:pPr marL="0" indent="0">
              <a:buNone/>
            </a:pPr>
            <a:endParaRPr lang="en-US" sz="1400" i="1" dirty="0">
              <a:highlight>
                <a:srgbClr val="FFFFFF"/>
              </a:highlight>
            </a:endParaRPr>
          </a:p>
          <a:p>
            <a:pPr marL="0" indent="0">
              <a:buNone/>
            </a:pPr>
            <a:r>
              <a:rPr lang="en-US" sz="1400" dirty="0"/>
              <a:t>6. Kun </a:t>
            </a:r>
            <a:r>
              <a:rPr lang="en-US" sz="1400" dirty="0" err="1"/>
              <a:t>ryhmän</a:t>
            </a:r>
            <a:r>
              <a:rPr lang="en-US" sz="1400" dirty="0"/>
              <a:t> </a:t>
            </a:r>
            <a:r>
              <a:rPr lang="en-US" sz="1400" dirty="0" err="1"/>
              <a:t>periaatteet</a:t>
            </a:r>
            <a:r>
              <a:rPr lang="en-US" sz="1400" dirty="0"/>
              <a:t> on </a:t>
            </a:r>
            <a:r>
              <a:rPr lang="en-US" sz="1400" dirty="0" err="1"/>
              <a:t>valittu</a:t>
            </a:r>
            <a:r>
              <a:rPr lang="en-US" sz="1400" dirty="0"/>
              <a:t>, </a:t>
            </a:r>
            <a:r>
              <a:rPr lang="en-US" sz="1400" dirty="0" err="1"/>
              <a:t>käykää</a:t>
            </a:r>
            <a:r>
              <a:rPr lang="en-US" sz="1400" dirty="0"/>
              <a:t> </a:t>
            </a:r>
            <a:r>
              <a:rPr lang="en-US" sz="1400" dirty="0" err="1"/>
              <a:t>vielä</a:t>
            </a:r>
            <a:r>
              <a:rPr lang="en-US" sz="1400" dirty="0"/>
              <a:t> </a:t>
            </a:r>
            <a:r>
              <a:rPr lang="en-US" sz="1400" dirty="0" err="1"/>
              <a:t>keskustelua</a:t>
            </a:r>
            <a:r>
              <a:rPr lang="en-US" sz="1400" dirty="0"/>
              <a:t> </a:t>
            </a:r>
            <a:r>
              <a:rPr lang="en-US" sz="1400" dirty="0" err="1"/>
              <a:t>siitä</a:t>
            </a:r>
            <a:r>
              <a:rPr lang="en-US" sz="1400" dirty="0"/>
              <a:t>, </a:t>
            </a:r>
            <a:r>
              <a:rPr lang="en-US" sz="1400" dirty="0" err="1"/>
              <a:t>miten</a:t>
            </a:r>
            <a:r>
              <a:rPr lang="en-US" sz="1400" dirty="0"/>
              <a:t> </a:t>
            </a:r>
            <a:r>
              <a:rPr lang="en-US" sz="1400" dirty="0" err="1"/>
              <a:t>jokainen</a:t>
            </a:r>
            <a:r>
              <a:rPr lang="en-US" sz="1400" dirty="0"/>
              <a:t> </a:t>
            </a:r>
            <a:r>
              <a:rPr lang="en-US" sz="1400" dirty="0" err="1"/>
              <a:t>voi</a:t>
            </a:r>
            <a:r>
              <a:rPr lang="en-US" sz="1400" dirty="0"/>
              <a:t> </a:t>
            </a:r>
            <a:r>
              <a:rPr lang="en-US" sz="1400" dirty="0" err="1"/>
              <a:t>vaikuttaa</a:t>
            </a:r>
            <a:r>
              <a:rPr lang="en-US" sz="1400" dirty="0"/>
              <a:t> </a:t>
            </a:r>
            <a:r>
              <a:rPr lang="en-US" sz="1400" dirty="0" err="1"/>
              <a:t>siihen</a:t>
            </a:r>
            <a:r>
              <a:rPr lang="en-US" sz="1400" dirty="0"/>
              <a:t>, </a:t>
            </a:r>
            <a:r>
              <a:rPr lang="en-US" sz="1400" dirty="0" err="1"/>
              <a:t>että</a:t>
            </a:r>
            <a:r>
              <a:rPr lang="en-US" sz="1400" dirty="0"/>
              <a:t> </a:t>
            </a:r>
            <a:r>
              <a:rPr lang="en-US" sz="1400" dirty="0" err="1"/>
              <a:t>turvallisemman</a:t>
            </a:r>
            <a:r>
              <a:rPr lang="en-US" sz="1400" dirty="0"/>
              <a:t> </a:t>
            </a:r>
            <a:r>
              <a:rPr lang="en-US" sz="1400" dirty="0" err="1"/>
              <a:t>tilan</a:t>
            </a:r>
            <a:r>
              <a:rPr lang="en-US" sz="1400" dirty="0"/>
              <a:t> </a:t>
            </a:r>
            <a:r>
              <a:rPr lang="en-US" sz="1400" dirty="0" err="1"/>
              <a:t>periaatteet</a:t>
            </a:r>
            <a:r>
              <a:rPr lang="en-US" sz="1400" dirty="0"/>
              <a:t> </a:t>
            </a:r>
            <a:r>
              <a:rPr lang="en-US" sz="1400" dirty="0" err="1"/>
              <a:t>toteutuvat</a:t>
            </a:r>
            <a:r>
              <a:rPr lang="en-US" sz="1400" dirty="0"/>
              <a:t>. </a:t>
            </a:r>
          </a:p>
          <a:p>
            <a:pPr marL="0" indent="0">
              <a:buNone/>
            </a:pPr>
            <a:endParaRPr lang="en-US" sz="1400" dirty="0"/>
          </a:p>
          <a:p>
            <a:pPr marL="0" indent="0">
              <a:buNone/>
            </a:pPr>
            <a:r>
              <a:rPr lang="en-US" sz="1400" i="1" dirty="0"/>
              <a:t>7. </a:t>
            </a:r>
            <a:r>
              <a:rPr lang="en-US" sz="1400" i="1" dirty="0" err="1"/>
              <a:t>Mikäli</a:t>
            </a:r>
            <a:r>
              <a:rPr lang="en-US" sz="1400" i="1" dirty="0"/>
              <a:t> </a:t>
            </a:r>
            <a:r>
              <a:rPr lang="en-US" sz="1400" i="1" dirty="0" err="1"/>
              <a:t>luokan</a:t>
            </a:r>
            <a:r>
              <a:rPr lang="en-US" sz="1400" i="1" dirty="0"/>
              <a:t> </a:t>
            </a:r>
            <a:r>
              <a:rPr lang="en-US" sz="1400" i="1" dirty="0" err="1"/>
              <a:t>ehdotukset</a:t>
            </a:r>
            <a:r>
              <a:rPr lang="en-US" sz="1400" i="1" dirty="0"/>
              <a:t> </a:t>
            </a:r>
            <a:r>
              <a:rPr lang="en-US" sz="1400" i="1" dirty="0" err="1"/>
              <a:t>ovat</a:t>
            </a:r>
            <a:r>
              <a:rPr lang="en-US" sz="1400" i="1" dirty="0"/>
              <a:t> </a:t>
            </a:r>
            <a:r>
              <a:rPr lang="en-US" sz="1400" i="1" dirty="0" err="1"/>
              <a:t>ehdotus</a:t>
            </a:r>
            <a:r>
              <a:rPr lang="en-US" sz="1400" i="1" dirty="0"/>
              <a:t> </a:t>
            </a:r>
            <a:r>
              <a:rPr lang="en-US" sz="1400" i="1" dirty="0" err="1"/>
              <a:t>koko</a:t>
            </a:r>
            <a:r>
              <a:rPr lang="en-US" sz="1400" i="1" dirty="0"/>
              <a:t> </a:t>
            </a:r>
            <a:r>
              <a:rPr lang="en-US" sz="1400" i="1" dirty="0" err="1"/>
              <a:t>koulun</a:t>
            </a:r>
            <a:r>
              <a:rPr lang="en-US" sz="1400" i="1" dirty="0"/>
              <a:t> </a:t>
            </a:r>
            <a:r>
              <a:rPr lang="en-US" sz="1400" i="1" dirty="0" err="1"/>
              <a:t>turvallisemman</a:t>
            </a:r>
            <a:r>
              <a:rPr lang="en-US" sz="1400" i="1" dirty="0"/>
              <a:t> </a:t>
            </a:r>
            <a:r>
              <a:rPr lang="en-US" sz="1400" i="1" dirty="0" err="1"/>
              <a:t>tilan</a:t>
            </a:r>
            <a:r>
              <a:rPr lang="en-US" sz="1400" i="1" dirty="0"/>
              <a:t> </a:t>
            </a:r>
            <a:r>
              <a:rPr lang="en-US" sz="1400" i="1" dirty="0" err="1"/>
              <a:t>periaatteiksi</a:t>
            </a:r>
            <a:r>
              <a:rPr lang="en-US" sz="1400" i="1" dirty="0"/>
              <a:t>, </a:t>
            </a:r>
            <a:r>
              <a:rPr lang="en-US" sz="1400" i="1" dirty="0" err="1"/>
              <a:t>käydään</a:t>
            </a:r>
            <a:r>
              <a:rPr lang="en-US" sz="1400" i="1" dirty="0"/>
              <a:t> </a:t>
            </a:r>
            <a:r>
              <a:rPr lang="en-US" sz="1400" i="1" dirty="0" err="1"/>
              <a:t>vielä</a:t>
            </a:r>
            <a:r>
              <a:rPr lang="en-US" sz="1400" i="1" dirty="0"/>
              <a:t> </a:t>
            </a:r>
            <a:r>
              <a:rPr lang="en-US" sz="1400" i="1" dirty="0" err="1"/>
              <a:t>läpi</a:t>
            </a:r>
            <a:r>
              <a:rPr lang="en-US" sz="1400" i="1" dirty="0"/>
              <a:t>, </a:t>
            </a:r>
            <a:r>
              <a:rPr lang="en-US" sz="1400" i="1" dirty="0" err="1"/>
              <a:t>miten</a:t>
            </a:r>
            <a:r>
              <a:rPr lang="en-US" sz="1400" i="1" dirty="0"/>
              <a:t> </a:t>
            </a:r>
            <a:r>
              <a:rPr lang="en-US" sz="1400" i="1" dirty="0" err="1"/>
              <a:t>koko</a:t>
            </a:r>
            <a:r>
              <a:rPr lang="en-US" sz="1400" i="1" dirty="0"/>
              <a:t> </a:t>
            </a:r>
            <a:r>
              <a:rPr lang="en-US" sz="1400" i="1" dirty="0" err="1"/>
              <a:t>koulun</a:t>
            </a:r>
            <a:r>
              <a:rPr lang="en-US" sz="1400" i="1" dirty="0"/>
              <a:t> </a:t>
            </a:r>
            <a:r>
              <a:rPr lang="en-US" sz="1400" i="1" dirty="0" err="1"/>
              <a:t>turvallisemman</a:t>
            </a:r>
            <a:r>
              <a:rPr lang="en-US" sz="1400" i="1" dirty="0"/>
              <a:t> </a:t>
            </a:r>
            <a:r>
              <a:rPr lang="en-US" sz="1400" i="1" dirty="0" err="1"/>
              <a:t>tilan</a:t>
            </a:r>
            <a:r>
              <a:rPr lang="en-US" sz="1400" i="1" dirty="0"/>
              <a:t> </a:t>
            </a:r>
            <a:r>
              <a:rPr lang="en-US" sz="1400" i="1" dirty="0" err="1"/>
              <a:t>periaatteet</a:t>
            </a:r>
            <a:r>
              <a:rPr lang="en-US" sz="1400" i="1" dirty="0"/>
              <a:t> </a:t>
            </a:r>
            <a:r>
              <a:rPr lang="en-US" sz="1400" i="1" dirty="0" err="1"/>
              <a:t>kootaan</a:t>
            </a:r>
            <a:r>
              <a:rPr lang="en-US" sz="1400" i="1" dirty="0"/>
              <a:t>. </a:t>
            </a:r>
            <a:r>
              <a:rPr lang="en-US" sz="1400" i="1" dirty="0" err="1"/>
              <a:t>Tähän</a:t>
            </a:r>
            <a:r>
              <a:rPr lang="en-US" sz="1400" i="1" dirty="0"/>
              <a:t> on </a:t>
            </a:r>
            <a:r>
              <a:rPr lang="en-US" sz="1400" i="1" dirty="0" err="1"/>
              <a:t>selvitettävä</a:t>
            </a:r>
            <a:r>
              <a:rPr lang="en-US" sz="1400" i="1" dirty="0"/>
              <a:t> </a:t>
            </a:r>
            <a:r>
              <a:rPr lang="en-US" sz="1400" i="1" dirty="0" err="1"/>
              <a:t>koulukohtainen</a:t>
            </a:r>
            <a:r>
              <a:rPr lang="en-US" sz="1400" i="1" dirty="0"/>
              <a:t> tapa </a:t>
            </a:r>
            <a:r>
              <a:rPr lang="en-US" sz="1400" i="1" dirty="0" err="1"/>
              <a:t>toimia</a:t>
            </a:r>
            <a:r>
              <a:rPr lang="en-US" sz="1400" i="1" dirty="0"/>
              <a:t>. </a:t>
            </a:r>
            <a:r>
              <a:rPr lang="en-US" sz="1400" i="1" dirty="0" err="1"/>
              <a:t>Esimerkiksi</a:t>
            </a:r>
            <a:r>
              <a:rPr lang="en-US" sz="1400" i="1" dirty="0"/>
              <a:t> </a:t>
            </a:r>
            <a:r>
              <a:rPr lang="en-US" sz="1400" i="1" dirty="0" err="1"/>
              <a:t>kaikkien</a:t>
            </a:r>
            <a:r>
              <a:rPr lang="en-US" sz="1400" i="1" dirty="0"/>
              <a:t> </a:t>
            </a:r>
            <a:r>
              <a:rPr lang="en-US" sz="1400" i="1" dirty="0" err="1"/>
              <a:t>luokkien</a:t>
            </a:r>
            <a:r>
              <a:rPr lang="en-US" sz="1400" i="1" dirty="0"/>
              <a:t> ja </a:t>
            </a:r>
            <a:r>
              <a:rPr lang="en-US" sz="1400" i="1" dirty="0" err="1"/>
              <a:t>henkilökunnan</a:t>
            </a:r>
            <a:r>
              <a:rPr lang="en-US" sz="1400" i="1" dirty="0"/>
              <a:t> </a:t>
            </a:r>
            <a:r>
              <a:rPr lang="en-US" sz="1400" i="1" dirty="0" err="1"/>
              <a:t>ehdotukset</a:t>
            </a:r>
            <a:r>
              <a:rPr lang="en-US" sz="1400" i="1" dirty="0"/>
              <a:t> </a:t>
            </a:r>
            <a:r>
              <a:rPr lang="en-US" sz="1400" i="1" dirty="0" err="1"/>
              <a:t>kerätään</a:t>
            </a:r>
            <a:r>
              <a:rPr lang="en-US" sz="1400" i="1" dirty="0"/>
              <a:t> </a:t>
            </a:r>
            <a:r>
              <a:rPr lang="en-US" sz="1400" i="1" dirty="0" err="1"/>
              <a:t>yht</a:t>
            </a:r>
            <a:r>
              <a:rPr lang="en-US" sz="1400" i="1" dirty="0"/>
              <a:t>een ja </a:t>
            </a:r>
            <a:r>
              <a:rPr lang="en-US" sz="1400" i="1" dirty="0" err="1"/>
              <a:t>oppilaskunnan</a:t>
            </a:r>
            <a:r>
              <a:rPr lang="en-US" sz="1400" i="1" dirty="0"/>
              <a:t> </a:t>
            </a:r>
            <a:r>
              <a:rPr lang="en-US" sz="1400" i="1" dirty="0" err="1"/>
              <a:t>hallitus</a:t>
            </a:r>
            <a:r>
              <a:rPr lang="en-US" sz="1400" i="1" dirty="0"/>
              <a:t> </a:t>
            </a:r>
            <a:r>
              <a:rPr lang="en-US" sz="1400" i="1" dirty="0" err="1"/>
              <a:t>vastuuopettajien</a:t>
            </a:r>
            <a:r>
              <a:rPr lang="en-US" sz="1400" i="1" dirty="0"/>
              <a:t> </a:t>
            </a:r>
            <a:r>
              <a:rPr lang="en-US" sz="1400" i="1" dirty="0" err="1"/>
              <a:t>kanssa</a:t>
            </a:r>
            <a:r>
              <a:rPr lang="en-US" sz="1400" i="1" dirty="0"/>
              <a:t> </a:t>
            </a:r>
            <a:r>
              <a:rPr lang="en-US" sz="1400" i="1" dirty="0" err="1"/>
              <a:t>kokoaa</a:t>
            </a:r>
            <a:r>
              <a:rPr lang="en-US" sz="1400" i="1" dirty="0"/>
              <a:t> </a:t>
            </a:r>
            <a:r>
              <a:rPr lang="en-US" sz="1400" i="1" dirty="0" err="1"/>
              <a:t>näistä</a:t>
            </a:r>
            <a:r>
              <a:rPr lang="en-US" sz="1400" i="1" dirty="0"/>
              <a:t> </a:t>
            </a:r>
            <a:r>
              <a:rPr lang="en-US" sz="1400" i="1" dirty="0" err="1"/>
              <a:t>koko</a:t>
            </a:r>
            <a:r>
              <a:rPr lang="en-US" sz="1400" i="1" dirty="0"/>
              <a:t> </a:t>
            </a:r>
            <a:r>
              <a:rPr lang="en-US" sz="1400" i="1" dirty="0" err="1"/>
              <a:t>koululle</a:t>
            </a:r>
            <a:r>
              <a:rPr lang="en-US" sz="1400" i="1" dirty="0"/>
              <a:t> </a:t>
            </a:r>
            <a:r>
              <a:rPr lang="en-US" sz="1400" i="1" dirty="0" err="1"/>
              <a:t>turvallisemman</a:t>
            </a:r>
            <a:r>
              <a:rPr lang="en-US" sz="1400" i="1" dirty="0"/>
              <a:t> </a:t>
            </a:r>
            <a:r>
              <a:rPr lang="en-US" sz="1400" i="1" dirty="0" err="1"/>
              <a:t>tilan</a:t>
            </a:r>
            <a:r>
              <a:rPr lang="en-US" sz="1400" i="1" dirty="0"/>
              <a:t> </a:t>
            </a:r>
            <a:r>
              <a:rPr lang="en-US" sz="1400" i="1" dirty="0" err="1"/>
              <a:t>periaatteet</a:t>
            </a:r>
            <a:r>
              <a:rPr lang="en-US" sz="1400" i="1" dirty="0"/>
              <a:t>.</a:t>
            </a:r>
          </a:p>
        </p:txBody>
      </p:sp>
      <p:sp>
        <p:nvSpPr>
          <p:cNvPr id="4" name="Päivämäärän paikkamerkki 3">
            <a:extLst>
              <a:ext uri="{FF2B5EF4-FFF2-40B4-BE49-F238E27FC236}">
                <a16:creationId xmlns:a16="http://schemas.microsoft.com/office/drawing/2014/main" id="{F73B3758-909E-535A-C3D7-4E6BE5347724}"/>
              </a:ext>
            </a:extLst>
          </p:cNvPr>
          <p:cNvSpPr>
            <a:spLocks noGrp="1"/>
          </p:cNvSpPr>
          <p:nvPr>
            <p:ph type="dt" sz="half" idx="14"/>
          </p:nvPr>
        </p:nvSpPr>
        <p:spPr/>
        <p:txBody>
          <a:bodyPr/>
          <a:lstStyle/>
          <a:p>
            <a:pPr>
              <a:defRPr/>
            </a:pPr>
            <a:fld id="{DB59710E-6538-427C-A732-441F9B73C442}" type="datetime1">
              <a:rPr lang="fi-FI"/>
              <a:pPr>
                <a:defRPr/>
              </a:pPr>
              <a:t>25.6.2026</a:t>
            </a:fld>
            <a:endParaRPr lang="en-FI"/>
          </a:p>
        </p:txBody>
      </p:sp>
      <p:sp>
        <p:nvSpPr>
          <p:cNvPr id="5" name="Dian numeron paikkamerkki 4">
            <a:extLst>
              <a:ext uri="{FF2B5EF4-FFF2-40B4-BE49-F238E27FC236}">
                <a16:creationId xmlns:a16="http://schemas.microsoft.com/office/drawing/2014/main" id="{C061F529-B54A-CEFB-B931-BDF50E774353}"/>
              </a:ext>
            </a:extLst>
          </p:cNvPr>
          <p:cNvSpPr>
            <a:spLocks noGrp="1"/>
          </p:cNvSpPr>
          <p:nvPr>
            <p:ph type="sldNum" sz="quarter" idx="15"/>
          </p:nvPr>
        </p:nvSpPr>
        <p:spPr/>
        <p:txBody>
          <a:bodyPr/>
          <a:lstStyle/>
          <a:p>
            <a:pPr>
              <a:defRPr/>
            </a:pPr>
            <a:fld id="{240EC0E9-BBCA-4ECA-9CA2-8F21151B26B0}" type="slidenum">
              <a:rPr lang="en-FI"/>
              <a:pPr>
                <a:defRPr/>
              </a:pPr>
              <a:t>10</a:t>
            </a:fld>
            <a:endParaRPr lang="en-FI"/>
          </a:p>
        </p:txBody>
      </p:sp>
      <p:sp>
        <p:nvSpPr>
          <p:cNvPr id="6" name="Kuvan paikkamerkki 5">
            <a:extLst>
              <a:ext uri="{FF2B5EF4-FFF2-40B4-BE49-F238E27FC236}">
                <a16:creationId xmlns:a16="http://schemas.microsoft.com/office/drawing/2014/main" id="{06C82105-1329-1197-8F84-C82F628AE7DF}"/>
              </a:ext>
            </a:extLst>
          </p:cNvPr>
          <p:cNvSpPr>
            <a:spLocks noGrp="1"/>
          </p:cNvSpPr>
          <p:nvPr>
            <p:ph type="pic" sz="quarter" idx="12"/>
          </p:nvPr>
        </p:nvSpPr>
        <p:spPr/>
      </p:sp>
    </p:spTree>
    <p:extLst>
      <p:ext uri="{BB962C8B-B14F-4D97-AF65-F5344CB8AC3E}">
        <p14:creationId xmlns:p14="http://schemas.microsoft.com/office/powerpoint/2010/main" val="41509279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935D8FE-D4B0-9D61-CA58-C3A9BB4F5CB1}"/>
              </a:ext>
            </a:extLst>
          </p:cNvPr>
          <p:cNvSpPr>
            <a:spLocks noGrp="1"/>
          </p:cNvSpPr>
          <p:nvPr>
            <p:ph type="title"/>
          </p:nvPr>
        </p:nvSpPr>
        <p:spPr>
          <a:xfrm>
            <a:off x="415437" y="633045"/>
            <a:ext cx="4109274" cy="866838"/>
          </a:xfrm>
        </p:spPr>
        <p:txBody>
          <a:bodyPr/>
          <a:lstStyle/>
          <a:p>
            <a:r>
              <a:rPr lang="fi-FI" sz="2000" dirty="0"/>
              <a:t>Ryhmän turvallisemman tilan periaatteet / </a:t>
            </a:r>
            <a:r>
              <a:rPr lang="fi-FI" sz="2000"/>
              <a:t>ehdotukset koulun turvallisemman tilan periaatteiksi</a:t>
            </a:r>
            <a:endParaRPr lang="fi-FI" sz="2000" dirty="0"/>
          </a:p>
        </p:txBody>
      </p:sp>
      <p:sp>
        <p:nvSpPr>
          <p:cNvPr id="3" name="Sisällön paikkamerkki 2">
            <a:extLst>
              <a:ext uri="{FF2B5EF4-FFF2-40B4-BE49-F238E27FC236}">
                <a16:creationId xmlns:a16="http://schemas.microsoft.com/office/drawing/2014/main" id="{F0062FE6-600B-CE34-15E4-59EADA8A3AC1}"/>
              </a:ext>
            </a:extLst>
          </p:cNvPr>
          <p:cNvSpPr>
            <a:spLocks noGrp="1"/>
          </p:cNvSpPr>
          <p:nvPr>
            <p:ph idx="1"/>
          </p:nvPr>
        </p:nvSpPr>
        <p:spPr>
          <a:xfrm>
            <a:off x="415436" y="1717482"/>
            <a:ext cx="4107100" cy="3107914"/>
          </a:xfrm>
        </p:spPr>
        <p:txBody>
          <a:bodyPr/>
          <a:lstStyle/>
          <a:p>
            <a:r>
              <a:rPr lang="fi-FI" i="1"/>
              <a:t>Tähän voitte täydentää ryhmässä päätetyt periaatteet</a:t>
            </a:r>
          </a:p>
        </p:txBody>
      </p:sp>
      <p:sp>
        <p:nvSpPr>
          <p:cNvPr id="4" name="Kuvan paikkamerkki 3">
            <a:extLst>
              <a:ext uri="{FF2B5EF4-FFF2-40B4-BE49-F238E27FC236}">
                <a16:creationId xmlns:a16="http://schemas.microsoft.com/office/drawing/2014/main" id="{E464CF6A-4F8C-CD67-CF18-A909761DDC7C}"/>
              </a:ext>
            </a:extLst>
          </p:cNvPr>
          <p:cNvSpPr>
            <a:spLocks noGrp="1"/>
          </p:cNvSpPr>
          <p:nvPr>
            <p:ph type="pic" sz="quarter" idx="13"/>
          </p:nvPr>
        </p:nvSpPr>
        <p:spPr>
          <a:xfrm>
            <a:off x="4529974" y="132098"/>
            <a:ext cx="4610851" cy="5011402"/>
          </a:xfrm>
        </p:spPr>
      </p:sp>
      <p:sp>
        <p:nvSpPr>
          <p:cNvPr id="5" name="Päivämäärän paikkamerkki 4">
            <a:extLst>
              <a:ext uri="{FF2B5EF4-FFF2-40B4-BE49-F238E27FC236}">
                <a16:creationId xmlns:a16="http://schemas.microsoft.com/office/drawing/2014/main" id="{FDD3B051-BE33-8607-9AE7-E1F98E64CFD0}"/>
              </a:ext>
            </a:extLst>
          </p:cNvPr>
          <p:cNvSpPr>
            <a:spLocks noGrp="1"/>
          </p:cNvSpPr>
          <p:nvPr>
            <p:ph type="dt" sz="half" idx="14"/>
          </p:nvPr>
        </p:nvSpPr>
        <p:spPr/>
        <p:txBody>
          <a:bodyPr/>
          <a:lstStyle/>
          <a:p>
            <a:pPr>
              <a:defRPr/>
            </a:pPr>
            <a:fld id="{0E0D30F7-600A-4AF6-A8FB-F19151A90ED3}" type="datetime1">
              <a:rPr lang="fi-FI"/>
              <a:pPr>
                <a:defRPr/>
              </a:pPr>
              <a:t>25.6.2026</a:t>
            </a:fld>
            <a:endParaRPr lang="en-FI"/>
          </a:p>
        </p:txBody>
      </p:sp>
      <p:sp>
        <p:nvSpPr>
          <p:cNvPr id="6" name="Dian numeron paikkamerkki 5">
            <a:extLst>
              <a:ext uri="{FF2B5EF4-FFF2-40B4-BE49-F238E27FC236}">
                <a16:creationId xmlns:a16="http://schemas.microsoft.com/office/drawing/2014/main" id="{8F5109EC-5595-64E0-566A-2EEF4A027749}"/>
              </a:ext>
            </a:extLst>
          </p:cNvPr>
          <p:cNvSpPr>
            <a:spLocks noGrp="1"/>
          </p:cNvSpPr>
          <p:nvPr>
            <p:ph type="sldNum" sz="quarter" idx="15"/>
          </p:nvPr>
        </p:nvSpPr>
        <p:spPr/>
        <p:txBody>
          <a:bodyPr/>
          <a:lstStyle/>
          <a:p>
            <a:pPr>
              <a:defRPr/>
            </a:pPr>
            <a:fld id="{0F3A93E7-8440-41A7-A0AF-FA2D1CCF3799}" type="slidenum">
              <a:rPr lang="en-FI"/>
              <a:pPr>
                <a:defRPr/>
              </a:pPr>
              <a:t>11</a:t>
            </a:fld>
            <a:endParaRPr lang="en-FI"/>
          </a:p>
        </p:txBody>
      </p:sp>
    </p:spTree>
    <p:extLst>
      <p:ext uri="{BB962C8B-B14F-4D97-AF65-F5344CB8AC3E}">
        <p14:creationId xmlns:p14="http://schemas.microsoft.com/office/powerpoint/2010/main" val="673936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2AE51CB-D6C1-B152-4B10-573C887EB59A}"/>
              </a:ext>
            </a:extLst>
          </p:cNvPr>
          <p:cNvSpPr>
            <a:spLocks noGrp="1"/>
          </p:cNvSpPr>
          <p:nvPr>
            <p:ph type="title"/>
          </p:nvPr>
        </p:nvSpPr>
        <p:spPr>
          <a:xfrm>
            <a:off x="466725" y="670072"/>
            <a:ext cx="5517696" cy="787183"/>
          </a:xfrm>
        </p:spPr>
        <p:txBody>
          <a:bodyPr/>
          <a:lstStyle/>
          <a:p>
            <a:r>
              <a:rPr lang="fi-FI" sz="3600"/>
              <a:t>Oppituntien aikana</a:t>
            </a:r>
          </a:p>
        </p:txBody>
      </p:sp>
      <p:sp>
        <p:nvSpPr>
          <p:cNvPr id="3" name="Tekstin paikkamerkki 2">
            <a:extLst>
              <a:ext uri="{FF2B5EF4-FFF2-40B4-BE49-F238E27FC236}">
                <a16:creationId xmlns:a16="http://schemas.microsoft.com/office/drawing/2014/main" id="{63826A71-5119-E7DD-F15D-F7B1F9F3B59D}"/>
              </a:ext>
            </a:extLst>
          </p:cNvPr>
          <p:cNvSpPr>
            <a:spLocks noGrp="1"/>
          </p:cNvSpPr>
          <p:nvPr>
            <p:ph type="body" idx="1"/>
          </p:nvPr>
        </p:nvSpPr>
        <p:spPr>
          <a:xfrm>
            <a:off x="466725" y="1687859"/>
            <a:ext cx="5517696" cy="3111570"/>
          </a:xfrm>
        </p:spPr>
        <p:txBody>
          <a:bodyPr/>
          <a:lstStyle/>
          <a:p>
            <a:pPr marL="285750" indent="-285750">
              <a:buChar char="•"/>
            </a:pPr>
            <a:r>
              <a:rPr lang="fi-FI"/>
              <a:t>Mietitään, mitä tarkoittaa turvallisuuden tunne ja turvallisempi tila</a:t>
            </a:r>
          </a:p>
          <a:p>
            <a:pPr marL="285750" indent="-285750">
              <a:buChar char="•"/>
            </a:pPr>
            <a:r>
              <a:rPr lang="fi-FI"/>
              <a:t>Lait, jotka liittyvät aiheeseen</a:t>
            </a:r>
            <a:endParaRPr lang="fi-FI" dirty="0"/>
          </a:p>
          <a:p>
            <a:pPr marL="285750" indent="-285750">
              <a:buChar char="•"/>
            </a:pPr>
            <a:r>
              <a:rPr lang="fi-FI"/>
              <a:t>Pohditaan yksin ja pienryhmissä, millaiset asiat vaikuttavat turvallisuuden tunteeseen ja turvallisempaan tilaan</a:t>
            </a:r>
          </a:p>
          <a:p>
            <a:pPr marL="285750" indent="-285750">
              <a:buChar char="•"/>
            </a:pPr>
            <a:r>
              <a:rPr lang="fi-FI"/>
              <a:t>Luodaan ryhmälle turvallisemman tilan periaatteet tai ryhmän ehdotukset koko koulun turvallisemman tilan periaatteiksi</a:t>
            </a:r>
            <a:endParaRPr lang="fi-FI" dirty="0"/>
          </a:p>
        </p:txBody>
      </p:sp>
      <p:sp>
        <p:nvSpPr>
          <p:cNvPr id="4" name="Päivämäärän paikkamerkki 3">
            <a:extLst>
              <a:ext uri="{FF2B5EF4-FFF2-40B4-BE49-F238E27FC236}">
                <a16:creationId xmlns:a16="http://schemas.microsoft.com/office/drawing/2014/main" id="{3861A220-50FD-A631-FCF2-307F674B5FAD}"/>
              </a:ext>
            </a:extLst>
          </p:cNvPr>
          <p:cNvSpPr>
            <a:spLocks noGrp="1"/>
          </p:cNvSpPr>
          <p:nvPr>
            <p:ph type="dt" sz="half" idx="2"/>
          </p:nvPr>
        </p:nvSpPr>
        <p:spPr/>
        <p:txBody>
          <a:bodyPr/>
          <a:lstStyle/>
          <a:p>
            <a:pPr>
              <a:defRPr/>
            </a:pPr>
            <a:fld id="{00185109-0532-44C4-9426-135C48501BA2}" type="datetime1">
              <a:rPr lang="fi-FI"/>
              <a:pPr>
                <a:defRPr/>
              </a:pPr>
              <a:t>25.6.2026</a:t>
            </a:fld>
            <a:endParaRPr lang="en-FI" dirty="0"/>
          </a:p>
        </p:txBody>
      </p:sp>
      <p:sp>
        <p:nvSpPr>
          <p:cNvPr id="5" name="Dian numeron paikkamerkki 4">
            <a:extLst>
              <a:ext uri="{FF2B5EF4-FFF2-40B4-BE49-F238E27FC236}">
                <a16:creationId xmlns:a16="http://schemas.microsoft.com/office/drawing/2014/main" id="{76E9C743-BB70-583A-9EB2-634AB18D819A}"/>
              </a:ext>
            </a:extLst>
          </p:cNvPr>
          <p:cNvSpPr>
            <a:spLocks noGrp="1"/>
          </p:cNvSpPr>
          <p:nvPr>
            <p:ph type="sldNum" sz="quarter" idx="4"/>
          </p:nvPr>
        </p:nvSpPr>
        <p:spPr/>
        <p:txBody>
          <a:bodyPr/>
          <a:lstStyle/>
          <a:p>
            <a:pPr>
              <a:defRPr/>
            </a:pPr>
            <a:fld id="{D1BF26F4-008B-4A49-A526-A1DA7D7871FD}" type="slidenum">
              <a:rPr lang="en-FI"/>
              <a:pPr>
                <a:defRPr/>
              </a:pPr>
              <a:t>2</a:t>
            </a:fld>
            <a:endParaRPr lang="en-FI" dirty="0"/>
          </a:p>
        </p:txBody>
      </p:sp>
    </p:spTree>
    <p:extLst>
      <p:ext uri="{BB962C8B-B14F-4D97-AF65-F5344CB8AC3E}">
        <p14:creationId xmlns:p14="http://schemas.microsoft.com/office/powerpoint/2010/main" val="3830134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6356012-19B8-1ADE-CB6A-2E88B3615177}"/>
              </a:ext>
            </a:extLst>
          </p:cNvPr>
          <p:cNvSpPr>
            <a:spLocks noGrp="1"/>
          </p:cNvSpPr>
          <p:nvPr>
            <p:ph type="title"/>
          </p:nvPr>
        </p:nvSpPr>
        <p:spPr>
          <a:xfrm>
            <a:off x="415437" y="633045"/>
            <a:ext cx="5223362" cy="866838"/>
          </a:xfrm>
        </p:spPr>
        <p:txBody>
          <a:bodyPr wrap="square" anchor="t">
            <a:normAutofit/>
          </a:bodyPr>
          <a:lstStyle/>
          <a:p>
            <a:r>
              <a:rPr lang="fi-FI"/>
              <a:t>Turvallisuuden tunne</a:t>
            </a:r>
          </a:p>
        </p:txBody>
      </p:sp>
      <p:sp>
        <p:nvSpPr>
          <p:cNvPr id="3" name="Sisällön paikkamerkki 2">
            <a:extLst>
              <a:ext uri="{FF2B5EF4-FFF2-40B4-BE49-F238E27FC236}">
                <a16:creationId xmlns:a16="http://schemas.microsoft.com/office/drawing/2014/main" id="{AF8E4899-197C-73CF-6262-91308A542C00}"/>
              </a:ext>
            </a:extLst>
          </p:cNvPr>
          <p:cNvSpPr>
            <a:spLocks noGrp="1"/>
          </p:cNvSpPr>
          <p:nvPr>
            <p:ph idx="1"/>
          </p:nvPr>
        </p:nvSpPr>
        <p:spPr>
          <a:xfrm>
            <a:off x="415436" y="1314711"/>
            <a:ext cx="5223363" cy="3510685"/>
          </a:xfrm>
        </p:spPr>
        <p:txBody>
          <a:bodyPr wrap="square" anchor="t">
            <a:normAutofit/>
          </a:bodyPr>
          <a:lstStyle/>
          <a:p>
            <a:pPr marL="0" indent="0">
              <a:lnSpc>
                <a:spcPct val="90000"/>
              </a:lnSpc>
              <a:buNone/>
            </a:pPr>
            <a:r>
              <a:rPr lang="fi-FI" sz="1600"/>
              <a:t>Keskustellaan siitä, että kaikilla lapsilla on oikeus elää ilman pelkoa ja tuntea olonsa turvalliseksi. </a:t>
            </a:r>
          </a:p>
          <a:p>
            <a:pPr marL="0" indent="0">
              <a:lnSpc>
                <a:spcPct val="90000"/>
              </a:lnSpc>
              <a:buNone/>
            </a:pPr>
            <a:r>
              <a:rPr lang="fi-FI" sz="1600"/>
              <a:t>Kysy lapsilta:  </a:t>
            </a:r>
          </a:p>
          <a:p>
            <a:pPr marL="285750" indent="-285750">
              <a:lnSpc>
                <a:spcPct val="90000"/>
              </a:lnSpc>
              <a:buFont typeface="Calibri" panose="020B0604020202020204" pitchFamily="34" charset="0"/>
              <a:buChar char="-"/>
            </a:pPr>
            <a:r>
              <a:rPr lang="fi-FI" sz="1600"/>
              <a:t>Millaiselta sinusta silloin tuntuu, kun olosi on turvallinen?</a:t>
            </a:r>
          </a:p>
          <a:p>
            <a:pPr marL="285750" indent="-285750">
              <a:lnSpc>
                <a:spcPct val="90000"/>
              </a:lnSpc>
              <a:buFont typeface="Calibri" panose="020B0604020202020204" pitchFamily="34" charset="0"/>
              <a:buChar char="-"/>
            </a:pPr>
            <a:r>
              <a:rPr lang="fi-FI" sz="1600"/>
              <a:t>Milloin ja missä sinun on turvallista olla?  </a:t>
            </a:r>
          </a:p>
          <a:p>
            <a:pPr marL="285750" indent="-285750">
              <a:lnSpc>
                <a:spcPct val="90000"/>
              </a:lnSpc>
              <a:buFont typeface="Calibri" panose="020B0604020202020204" pitchFamily="34" charset="0"/>
              <a:buChar char="-"/>
            </a:pPr>
            <a:r>
              <a:rPr lang="fi-FI" sz="1600"/>
              <a:t>Mikä sinulle tuo turvaa?  </a:t>
            </a:r>
          </a:p>
          <a:p>
            <a:pPr marL="0" indent="0">
              <a:lnSpc>
                <a:spcPct val="90000"/>
              </a:lnSpc>
              <a:buNone/>
            </a:pPr>
            <a:endParaRPr lang="fi-FI" sz="1600"/>
          </a:p>
          <a:p>
            <a:pPr marL="0" indent="0">
              <a:lnSpc>
                <a:spcPct val="90000"/>
              </a:lnSpc>
              <a:buNone/>
            </a:pPr>
            <a:r>
              <a:rPr lang="fi-FI" sz="1600"/>
              <a:t>Voit itse sanoittaa asiaa esim. näin: </a:t>
            </a:r>
            <a:br>
              <a:rPr lang="fi-FI" sz="1600"/>
            </a:br>
            <a:r>
              <a:rPr lang="fi-FI" sz="1600" i="1"/>
              <a:t>"Kun on turvallinen olo, silloin mikään ei uhkaa sinua eikä sinun tarvitse pelätä. Silloin on hyvä olo. Tiedät, että saat olla sellainen kuin olet, sinua ei jätetä yksin ja että sinusta pidetään huolta."</a:t>
            </a:r>
          </a:p>
          <a:p>
            <a:pPr>
              <a:lnSpc>
                <a:spcPct val="90000"/>
              </a:lnSpc>
              <a:buFont typeface="Calibri" panose="020B0604020202020204" pitchFamily="34" charset="0"/>
              <a:buChar char="-"/>
            </a:pPr>
            <a:endParaRPr lang="fi-FI" sz="1600"/>
          </a:p>
        </p:txBody>
      </p:sp>
      <p:sp>
        <p:nvSpPr>
          <p:cNvPr id="4" name="Päivämäärän paikkamerkki 3">
            <a:extLst>
              <a:ext uri="{FF2B5EF4-FFF2-40B4-BE49-F238E27FC236}">
                <a16:creationId xmlns:a16="http://schemas.microsoft.com/office/drawing/2014/main" id="{91980E3C-1B34-D40C-0BC5-08CD2E89A3EB}"/>
              </a:ext>
            </a:extLst>
          </p:cNvPr>
          <p:cNvSpPr>
            <a:spLocks noGrp="1"/>
          </p:cNvSpPr>
          <p:nvPr>
            <p:ph type="dt" sz="half" idx="14"/>
          </p:nvPr>
        </p:nvSpPr>
        <p:spPr>
          <a:xfrm>
            <a:off x="8158163" y="0"/>
            <a:ext cx="631825" cy="246063"/>
          </a:xfrm>
        </p:spPr>
        <p:txBody>
          <a:bodyPr anchor="ctr">
            <a:normAutofit/>
          </a:bodyPr>
          <a:lstStyle/>
          <a:p>
            <a:pPr>
              <a:spcAft>
                <a:spcPts val="600"/>
              </a:spcAft>
              <a:defRPr/>
            </a:pPr>
            <a:fld id="{DB59710E-6538-427C-A732-441F9B73C442}" type="datetime1">
              <a:rPr lang="fi-FI"/>
              <a:pPr>
                <a:spcAft>
                  <a:spcPts val="600"/>
                </a:spcAft>
                <a:defRPr/>
              </a:pPr>
              <a:t>25.6.2026</a:t>
            </a:fld>
            <a:endParaRPr lang="en-FI"/>
          </a:p>
        </p:txBody>
      </p:sp>
      <p:sp>
        <p:nvSpPr>
          <p:cNvPr id="5" name="Dian numeron paikkamerkki 4">
            <a:extLst>
              <a:ext uri="{FF2B5EF4-FFF2-40B4-BE49-F238E27FC236}">
                <a16:creationId xmlns:a16="http://schemas.microsoft.com/office/drawing/2014/main" id="{4EF5E7DF-B6DA-B9C7-3D7A-A04AF453343D}"/>
              </a:ext>
            </a:extLst>
          </p:cNvPr>
          <p:cNvSpPr>
            <a:spLocks noGrp="1"/>
          </p:cNvSpPr>
          <p:nvPr>
            <p:ph type="sldNum" sz="quarter" idx="15"/>
          </p:nvPr>
        </p:nvSpPr>
        <p:spPr>
          <a:xfrm>
            <a:off x="8793163" y="0"/>
            <a:ext cx="347662" cy="249238"/>
          </a:xfrm>
        </p:spPr>
        <p:txBody>
          <a:bodyPr anchor="ctr">
            <a:normAutofit/>
          </a:bodyPr>
          <a:lstStyle/>
          <a:p>
            <a:pPr>
              <a:spcAft>
                <a:spcPts val="600"/>
              </a:spcAft>
              <a:defRPr/>
            </a:pPr>
            <a:fld id="{240EC0E9-BBCA-4ECA-9CA2-8F21151B26B0}" type="slidenum">
              <a:rPr lang="en-FI"/>
              <a:pPr>
                <a:spcAft>
                  <a:spcPts val="600"/>
                </a:spcAft>
                <a:defRPr/>
              </a:pPr>
              <a:t>3</a:t>
            </a:fld>
            <a:endParaRPr lang="en-FI"/>
          </a:p>
        </p:txBody>
      </p:sp>
      <p:sp>
        <p:nvSpPr>
          <p:cNvPr id="11" name="Picture Placeholder 5">
            <a:extLst>
              <a:ext uri="{FF2B5EF4-FFF2-40B4-BE49-F238E27FC236}">
                <a16:creationId xmlns:a16="http://schemas.microsoft.com/office/drawing/2014/main" id="{A33F8EC0-4978-DE13-B8BE-86952D06E5C4}"/>
              </a:ext>
            </a:extLst>
          </p:cNvPr>
          <p:cNvSpPr>
            <a:spLocks noGrp="1"/>
          </p:cNvSpPr>
          <p:nvPr>
            <p:ph type="pic" sz="quarter" idx="12"/>
          </p:nvPr>
        </p:nvSpPr>
        <p:spPr>
          <a:xfrm>
            <a:off x="5963170" y="-155964"/>
            <a:ext cx="3384030" cy="5455427"/>
          </a:xfrm>
        </p:spPr>
      </p:sp>
    </p:spTree>
    <p:extLst>
      <p:ext uri="{BB962C8B-B14F-4D97-AF65-F5344CB8AC3E}">
        <p14:creationId xmlns:p14="http://schemas.microsoft.com/office/powerpoint/2010/main" val="34987926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4CFB1AC-979F-6771-E3F8-81ECD25AE658}"/>
              </a:ext>
            </a:extLst>
          </p:cNvPr>
          <p:cNvSpPr>
            <a:spLocks noGrp="1"/>
          </p:cNvSpPr>
          <p:nvPr>
            <p:ph type="title"/>
          </p:nvPr>
        </p:nvSpPr>
        <p:spPr>
          <a:xfrm>
            <a:off x="415437" y="633045"/>
            <a:ext cx="5544872" cy="746523"/>
          </a:xfrm>
        </p:spPr>
        <p:txBody>
          <a:bodyPr/>
          <a:lstStyle/>
          <a:p>
            <a:r>
              <a:rPr lang="fi-FI"/>
              <a:t>Mitä tarkoittaa turvallisempi tila?</a:t>
            </a:r>
            <a:endParaRPr lang="fi-FI" b="0"/>
          </a:p>
          <a:p>
            <a:endParaRPr lang="fi-FI" dirty="0"/>
          </a:p>
        </p:txBody>
      </p:sp>
      <p:sp>
        <p:nvSpPr>
          <p:cNvPr id="3" name="Sisällön paikkamerkki 2">
            <a:extLst>
              <a:ext uri="{FF2B5EF4-FFF2-40B4-BE49-F238E27FC236}">
                <a16:creationId xmlns:a16="http://schemas.microsoft.com/office/drawing/2014/main" id="{72EC047C-DA14-14D1-80FE-76B5CEC14976}"/>
              </a:ext>
            </a:extLst>
          </p:cNvPr>
          <p:cNvSpPr>
            <a:spLocks noGrp="1"/>
          </p:cNvSpPr>
          <p:nvPr>
            <p:ph idx="1"/>
          </p:nvPr>
        </p:nvSpPr>
        <p:spPr>
          <a:xfrm>
            <a:off x="415436" y="1296378"/>
            <a:ext cx="5544873" cy="3569122"/>
          </a:xfrm>
        </p:spPr>
        <p:txBody>
          <a:bodyPr/>
          <a:lstStyle/>
          <a:p>
            <a:pPr marL="285750" indent="-285750">
              <a:buFont typeface="Arial,Sans-Serif" panose="020B0604020202020204" pitchFamily="34" charset="0"/>
            </a:pPr>
            <a:r>
              <a:rPr lang="fi-FI"/>
              <a:t>Turvallisemmassa tilassa olosi on luottavainen ja turvallinen</a:t>
            </a:r>
          </a:p>
          <a:p>
            <a:pPr marL="285750" indent="-285750">
              <a:buFont typeface="Arial,Sans-Serif" panose="020B0604020202020204" pitchFamily="34" charset="0"/>
            </a:pPr>
            <a:r>
              <a:rPr lang="fi-FI"/>
              <a:t>Koulussa jokaisen pitäisi kokea turvallisuuden tunnetta niin fyysisesti, henkisesti kuin sosiaalisestikin eikä kenenkään pitäisi kokea pelkoa siitä, että tulisi kiusatuksi, syrjityksi tai häirityksi. </a:t>
            </a:r>
          </a:p>
          <a:p>
            <a:pPr marL="285750" indent="-285750">
              <a:buFont typeface="Arial,Sans-Serif" panose="020B0604020202020204" pitchFamily="34" charset="0"/>
            </a:pPr>
            <a:r>
              <a:rPr lang="fi-FI"/>
              <a:t>Turvallisemmassa tilassa jokainen saa osallistua haluamallaan tavalla ja kokee tulevansa arvostetuksi ja kohdatuksi juuri sellaisena kuin on.</a:t>
            </a:r>
            <a:endParaRPr lang="fi-FI" dirty="0"/>
          </a:p>
          <a:p>
            <a:pPr marL="285750" indent="-285750">
              <a:buFont typeface="Arial,Sans-Serif" panose="020B0604020202020204" pitchFamily="34" charset="0"/>
              <a:buChar char="•"/>
            </a:pPr>
            <a:r>
              <a:rPr lang="fi-FI"/>
              <a:t>Turvallisemmassa tilassa kukaan ei tee oletuksia tai epäasiallisia huomioita kenenkään ominaisuuksista</a:t>
            </a:r>
            <a:endParaRPr lang="fi-FI" dirty="0"/>
          </a:p>
        </p:txBody>
      </p:sp>
      <p:sp>
        <p:nvSpPr>
          <p:cNvPr id="4" name="Päivämäärän paikkamerkki 3">
            <a:extLst>
              <a:ext uri="{FF2B5EF4-FFF2-40B4-BE49-F238E27FC236}">
                <a16:creationId xmlns:a16="http://schemas.microsoft.com/office/drawing/2014/main" id="{144ABB3F-4BD1-E9D5-243C-9B5256A40F34}"/>
              </a:ext>
            </a:extLst>
          </p:cNvPr>
          <p:cNvSpPr>
            <a:spLocks noGrp="1"/>
          </p:cNvSpPr>
          <p:nvPr>
            <p:ph type="dt" sz="half" idx="14"/>
          </p:nvPr>
        </p:nvSpPr>
        <p:spPr/>
        <p:txBody>
          <a:bodyPr/>
          <a:lstStyle/>
          <a:p>
            <a:pPr>
              <a:defRPr/>
            </a:pPr>
            <a:fld id="{DB59710E-6538-427C-A732-441F9B73C442}" type="datetime1">
              <a:rPr lang="fi-FI" smtClean="0"/>
              <a:pPr>
                <a:defRPr/>
              </a:pPr>
              <a:t>25.6.2026</a:t>
            </a:fld>
            <a:endParaRPr lang="en-FI"/>
          </a:p>
        </p:txBody>
      </p:sp>
      <p:sp>
        <p:nvSpPr>
          <p:cNvPr id="5" name="Dian numeron paikkamerkki 4">
            <a:extLst>
              <a:ext uri="{FF2B5EF4-FFF2-40B4-BE49-F238E27FC236}">
                <a16:creationId xmlns:a16="http://schemas.microsoft.com/office/drawing/2014/main" id="{65D2ED26-4B05-ED5C-1D4C-2C209FD80808}"/>
              </a:ext>
            </a:extLst>
          </p:cNvPr>
          <p:cNvSpPr>
            <a:spLocks noGrp="1"/>
          </p:cNvSpPr>
          <p:nvPr>
            <p:ph type="sldNum" sz="quarter" idx="15"/>
          </p:nvPr>
        </p:nvSpPr>
        <p:spPr/>
        <p:txBody>
          <a:bodyPr/>
          <a:lstStyle/>
          <a:p>
            <a:pPr>
              <a:defRPr/>
            </a:pPr>
            <a:fld id="{240EC0E9-BBCA-4ECA-9CA2-8F21151B26B0}" type="slidenum">
              <a:rPr lang="en-FI" smtClean="0"/>
              <a:pPr>
                <a:defRPr/>
              </a:pPr>
              <a:t>4</a:t>
            </a:fld>
            <a:endParaRPr lang="en-FI"/>
          </a:p>
        </p:txBody>
      </p:sp>
      <p:sp>
        <p:nvSpPr>
          <p:cNvPr id="6" name="Kuvan paikkamerkki 5">
            <a:extLst>
              <a:ext uri="{FF2B5EF4-FFF2-40B4-BE49-F238E27FC236}">
                <a16:creationId xmlns:a16="http://schemas.microsoft.com/office/drawing/2014/main" id="{9D19CF0B-24FF-E212-7186-6232204B13BD}"/>
              </a:ext>
            </a:extLst>
          </p:cNvPr>
          <p:cNvSpPr>
            <a:spLocks noGrp="1"/>
          </p:cNvSpPr>
          <p:nvPr>
            <p:ph type="pic" sz="quarter" idx="12"/>
          </p:nvPr>
        </p:nvSpPr>
        <p:spPr/>
        <p:txBody>
          <a:bodyPr/>
          <a:lstStyle/>
          <a:p>
            <a:endParaRPr lang="fi-FI"/>
          </a:p>
        </p:txBody>
      </p:sp>
    </p:spTree>
    <p:extLst>
      <p:ext uri="{BB962C8B-B14F-4D97-AF65-F5344CB8AC3E}">
        <p14:creationId xmlns:p14="http://schemas.microsoft.com/office/powerpoint/2010/main" val="2794428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9B404C3A-CCE4-3A82-78ED-66DA1773D531}"/>
              </a:ext>
            </a:extLst>
          </p:cNvPr>
          <p:cNvSpPr>
            <a:spLocks noGrp="1"/>
          </p:cNvSpPr>
          <p:nvPr>
            <p:ph idx="1"/>
          </p:nvPr>
        </p:nvSpPr>
        <p:spPr>
          <a:xfrm>
            <a:off x="415436" y="627766"/>
            <a:ext cx="5451771" cy="4382971"/>
          </a:xfrm>
        </p:spPr>
        <p:txBody>
          <a:bodyPr/>
          <a:lstStyle/>
          <a:p>
            <a:pPr marL="285750" indent="-285750"/>
            <a:r>
              <a:rPr lang="fi-FI"/>
              <a:t>Koulujen tulee luoda turvallisempaa tilaa niin oppilaille kuin henkilöstöllekin.</a:t>
            </a:r>
            <a:endParaRPr lang="en-US"/>
          </a:p>
          <a:p>
            <a:pPr marL="285750" indent="-285750"/>
            <a:r>
              <a:rPr lang="fi-FI"/>
              <a:t>Vastuu turvallisemmasta tilasta on aina kaikilla, ketkä tilassa ovat.</a:t>
            </a:r>
          </a:p>
          <a:p>
            <a:pPr marL="285750" indent="-285750">
              <a:buFont typeface="Arial,Sans-Serif" panose="020B0604020202020204" pitchFamily="34" charset="0"/>
            </a:pPr>
            <a:r>
              <a:rPr lang="fi-FI"/>
              <a:t>Puhutaan </a:t>
            </a:r>
            <a:r>
              <a:rPr lang="fi-FI" b="1"/>
              <a:t>turvallisemman</a:t>
            </a:r>
            <a:r>
              <a:rPr lang="fi-FI"/>
              <a:t> tilan periaatteista, ei turvallisen tilan periaatteista. Periaatteilla rakennetaan ennakoivasti turvallisempia tiloja, joissa ei tarvitse pelätä. Ei kuitenkaan aina voida taata, ettei syrjintää tai häirintää tapahtuisi.</a:t>
            </a:r>
            <a:endParaRPr lang="en-US"/>
          </a:p>
          <a:p>
            <a:pPr marL="285750" indent="-285750">
              <a:buFont typeface="Arial,Sans-Serif" panose="020B0604020202020204" pitchFamily="34" charset="0"/>
            </a:pPr>
            <a:r>
              <a:rPr lang="fi-FI"/>
              <a:t>Kaikille tapahtuu virheitä ja on tärkeää, että mikäli huomaa loukanneensa toista joko tahallisesti tai tahattomasti, tulee sitä pyytää anteeksi ja kaikille annetaan mahdollisuus korjata käytöstään.</a:t>
            </a:r>
            <a:endParaRPr lang="en-US"/>
          </a:p>
          <a:p>
            <a:pPr marL="285750" indent="-285750"/>
            <a:endParaRPr lang="fi-FI" dirty="0"/>
          </a:p>
        </p:txBody>
      </p:sp>
      <p:sp>
        <p:nvSpPr>
          <p:cNvPr id="4" name="Päivämäärän paikkamerkki 3">
            <a:extLst>
              <a:ext uri="{FF2B5EF4-FFF2-40B4-BE49-F238E27FC236}">
                <a16:creationId xmlns:a16="http://schemas.microsoft.com/office/drawing/2014/main" id="{009C176A-6B51-E2DA-94FE-62500A0CDB55}"/>
              </a:ext>
            </a:extLst>
          </p:cNvPr>
          <p:cNvSpPr>
            <a:spLocks noGrp="1"/>
          </p:cNvSpPr>
          <p:nvPr>
            <p:ph type="dt" sz="half" idx="14"/>
          </p:nvPr>
        </p:nvSpPr>
        <p:spPr/>
        <p:txBody>
          <a:bodyPr/>
          <a:lstStyle/>
          <a:p>
            <a:pPr>
              <a:defRPr/>
            </a:pPr>
            <a:fld id="{DB59710E-6538-427C-A732-441F9B73C442}" type="datetime1">
              <a:rPr lang="fi-FI"/>
              <a:pPr>
                <a:defRPr/>
              </a:pPr>
              <a:t>25.6.2026</a:t>
            </a:fld>
            <a:endParaRPr lang="en-FI"/>
          </a:p>
        </p:txBody>
      </p:sp>
      <p:sp>
        <p:nvSpPr>
          <p:cNvPr id="5" name="Dian numeron paikkamerkki 4">
            <a:extLst>
              <a:ext uri="{FF2B5EF4-FFF2-40B4-BE49-F238E27FC236}">
                <a16:creationId xmlns:a16="http://schemas.microsoft.com/office/drawing/2014/main" id="{D24CCA35-AAA4-6246-AAD4-B1DE69DA79CA}"/>
              </a:ext>
            </a:extLst>
          </p:cNvPr>
          <p:cNvSpPr>
            <a:spLocks noGrp="1"/>
          </p:cNvSpPr>
          <p:nvPr>
            <p:ph type="sldNum" sz="quarter" idx="15"/>
          </p:nvPr>
        </p:nvSpPr>
        <p:spPr/>
        <p:txBody>
          <a:bodyPr/>
          <a:lstStyle/>
          <a:p>
            <a:pPr>
              <a:defRPr/>
            </a:pPr>
            <a:fld id="{240EC0E9-BBCA-4ECA-9CA2-8F21151B26B0}" type="slidenum">
              <a:rPr lang="en-FI"/>
              <a:pPr>
                <a:defRPr/>
              </a:pPr>
              <a:t>5</a:t>
            </a:fld>
            <a:endParaRPr lang="en-FI"/>
          </a:p>
        </p:txBody>
      </p:sp>
      <p:sp>
        <p:nvSpPr>
          <p:cNvPr id="6" name="Kuvan paikkamerkki 5">
            <a:extLst>
              <a:ext uri="{FF2B5EF4-FFF2-40B4-BE49-F238E27FC236}">
                <a16:creationId xmlns:a16="http://schemas.microsoft.com/office/drawing/2014/main" id="{7ED98F70-1F6B-6D94-D94E-08F01C2C8B77}"/>
              </a:ext>
            </a:extLst>
          </p:cNvPr>
          <p:cNvSpPr>
            <a:spLocks noGrp="1"/>
          </p:cNvSpPr>
          <p:nvPr>
            <p:ph type="pic" sz="quarter" idx="12"/>
          </p:nvPr>
        </p:nvSpPr>
        <p:spPr/>
      </p:sp>
    </p:spTree>
    <p:extLst>
      <p:ext uri="{BB962C8B-B14F-4D97-AF65-F5344CB8AC3E}">
        <p14:creationId xmlns:p14="http://schemas.microsoft.com/office/powerpoint/2010/main" val="1728042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EF0F571-57FF-6947-2FCE-5A48E6002596}"/>
              </a:ext>
            </a:extLst>
          </p:cNvPr>
          <p:cNvSpPr>
            <a:spLocks noGrp="1"/>
          </p:cNvSpPr>
          <p:nvPr>
            <p:ph type="title"/>
          </p:nvPr>
        </p:nvSpPr>
        <p:spPr>
          <a:xfrm>
            <a:off x="415436" y="633045"/>
            <a:ext cx="8313127" cy="866851"/>
          </a:xfrm>
        </p:spPr>
        <p:txBody>
          <a:bodyPr wrap="square" anchor="t">
            <a:normAutofit/>
          </a:bodyPr>
          <a:lstStyle/>
          <a:p>
            <a:r>
              <a:rPr lang="fi-FI"/>
              <a:t>Lakeja, jotka liittyvät turvallisemman tilan periaatteisiin</a:t>
            </a:r>
          </a:p>
        </p:txBody>
      </p:sp>
      <p:sp>
        <p:nvSpPr>
          <p:cNvPr id="3" name="Sisällön paikkamerkki 2">
            <a:extLst>
              <a:ext uri="{FF2B5EF4-FFF2-40B4-BE49-F238E27FC236}">
                <a16:creationId xmlns:a16="http://schemas.microsoft.com/office/drawing/2014/main" id="{9A74B253-4154-D307-EAD4-B7A99513F5C6}"/>
              </a:ext>
            </a:extLst>
          </p:cNvPr>
          <p:cNvSpPr>
            <a:spLocks noGrp="1"/>
          </p:cNvSpPr>
          <p:nvPr>
            <p:ph idx="1"/>
          </p:nvPr>
        </p:nvSpPr>
        <p:spPr>
          <a:xfrm>
            <a:off x="415436" y="1717482"/>
            <a:ext cx="8353232" cy="3228229"/>
          </a:xfrm>
        </p:spPr>
        <p:txBody>
          <a:bodyPr wrap="square" anchor="t">
            <a:normAutofit/>
          </a:bodyPr>
          <a:lstStyle/>
          <a:p>
            <a:pPr marL="0" indent="0">
              <a:lnSpc>
                <a:spcPct val="90000"/>
              </a:lnSpc>
              <a:buNone/>
            </a:pPr>
            <a:r>
              <a:rPr lang="fi-FI" sz="1300"/>
              <a:t>Perusopetuslaki</a:t>
            </a:r>
            <a:endParaRPr lang="en-US" sz="1300"/>
          </a:p>
          <a:p>
            <a:pPr>
              <a:lnSpc>
                <a:spcPct val="90000"/>
              </a:lnSpc>
            </a:pPr>
            <a:r>
              <a:rPr lang="fi-FI" sz="1300"/>
              <a:t>"Opetukseen osallistuvalla on oikeus turvalliseen opiskeluympäristöön."</a:t>
            </a:r>
            <a:endParaRPr lang="en-US" sz="1300"/>
          </a:p>
          <a:p>
            <a:pPr>
              <a:lnSpc>
                <a:spcPct val="90000"/>
              </a:lnSpc>
            </a:pPr>
            <a:r>
              <a:rPr lang="fi-FI" sz="1300"/>
              <a:t>"Oppilaan on suoritettava tehtävänsä tunnollisesti ja käyttäydyttävä asiallisesti. Oppilaan on käyttäydyttävä muita kiusaamatta ja syrjimättä sekä toimittava siten, ettei hän vaaranna muiden oppilaiden, kouluyhteisön tai opiskeluympäristön turvallisuutta tai terveyttä."</a:t>
            </a:r>
            <a:endParaRPr lang="en-US" sz="1300"/>
          </a:p>
          <a:p>
            <a:pPr>
              <a:lnSpc>
                <a:spcPct val="90000"/>
              </a:lnSpc>
            </a:pPr>
            <a:endParaRPr lang="fi-FI" sz="1300"/>
          </a:p>
          <a:p>
            <a:pPr marL="0" indent="0">
              <a:lnSpc>
                <a:spcPct val="90000"/>
              </a:lnSpc>
              <a:buNone/>
            </a:pPr>
            <a:r>
              <a:rPr lang="fi-FI" sz="1300"/>
              <a:t>Yhdenvertaisuuslaki</a:t>
            </a:r>
            <a:endParaRPr lang="en-US" sz="1300"/>
          </a:p>
          <a:p>
            <a:pPr>
              <a:lnSpc>
                <a:spcPct val="90000"/>
              </a:lnSpc>
            </a:pPr>
            <a:r>
              <a:rPr lang="fi-FI" sz="1300"/>
              <a:t>mm. "Ketään ei saa syrjiä iän, alkuperän, kansalaisuuden, kielen, uskonnon, vakaumuksen, mielipiteen, poliittisen toiminnan, ammattiyhdistystoiminnan, perhesuhteiden, terveydentilan, vammaisuuden, seksuaalisen suuntautumisen tai muun henkilöön liittyvän syyn perusteella."</a:t>
            </a:r>
            <a:endParaRPr lang="en-US" sz="1300"/>
          </a:p>
          <a:p>
            <a:pPr>
              <a:lnSpc>
                <a:spcPct val="90000"/>
              </a:lnSpc>
            </a:pPr>
            <a:endParaRPr lang="fi-FI" sz="1300"/>
          </a:p>
          <a:p>
            <a:pPr marL="0" indent="0">
              <a:lnSpc>
                <a:spcPct val="90000"/>
              </a:lnSpc>
              <a:buNone/>
            </a:pPr>
            <a:r>
              <a:rPr lang="fi-FI" sz="1300"/>
              <a:t>Tasa-arvolaki</a:t>
            </a:r>
          </a:p>
          <a:p>
            <a:pPr>
              <a:lnSpc>
                <a:spcPct val="90000"/>
              </a:lnSpc>
            </a:pPr>
            <a:r>
              <a:rPr lang="fi-FI" sz="1300">
                <a:ea typeface="+mn-lt"/>
                <a:cs typeface="+mn-lt"/>
              </a:rPr>
              <a:t>Lain tarkoituksena on estää sukupuoleen perustuva syrjintä ja edistää naisten ja miesten välistä tasa-arvoa. Lain tarkoituksena on myös estää sukupuoli-identiteettiin tai sukupuolen ilmaisuun perustuva syrjintä.</a:t>
            </a:r>
            <a:endParaRPr lang="fi-FI" sz="1300" dirty="0">
              <a:ea typeface="+mn-lt"/>
              <a:cs typeface="+mn-lt"/>
            </a:endParaRPr>
          </a:p>
        </p:txBody>
      </p:sp>
      <p:sp>
        <p:nvSpPr>
          <p:cNvPr id="4" name="Päivämäärän paikkamerkki 3">
            <a:extLst>
              <a:ext uri="{FF2B5EF4-FFF2-40B4-BE49-F238E27FC236}">
                <a16:creationId xmlns:a16="http://schemas.microsoft.com/office/drawing/2014/main" id="{8E9B86AE-8B0D-2675-E1B2-D6E11DB8FDCE}"/>
              </a:ext>
            </a:extLst>
          </p:cNvPr>
          <p:cNvSpPr>
            <a:spLocks noGrp="1"/>
          </p:cNvSpPr>
          <p:nvPr>
            <p:ph type="dt" sz="half" idx="10"/>
          </p:nvPr>
        </p:nvSpPr>
        <p:spPr>
          <a:xfrm>
            <a:off x="8158163" y="0"/>
            <a:ext cx="631825" cy="246063"/>
          </a:xfrm>
        </p:spPr>
        <p:txBody>
          <a:bodyPr anchor="ctr">
            <a:normAutofit/>
          </a:bodyPr>
          <a:lstStyle/>
          <a:p>
            <a:pPr>
              <a:spcAft>
                <a:spcPts val="600"/>
              </a:spcAft>
              <a:defRPr/>
            </a:pPr>
            <a:fld id="{DB59710E-6538-427C-A732-441F9B73C442}" type="datetime1">
              <a:rPr lang="fi-FI"/>
              <a:pPr>
                <a:spcAft>
                  <a:spcPts val="600"/>
                </a:spcAft>
                <a:defRPr/>
              </a:pPr>
              <a:t>25.6.2026</a:t>
            </a:fld>
            <a:endParaRPr lang="en-FI"/>
          </a:p>
        </p:txBody>
      </p:sp>
      <p:sp>
        <p:nvSpPr>
          <p:cNvPr id="5" name="Dian numeron paikkamerkki 4">
            <a:extLst>
              <a:ext uri="{FF2B5EF4-FFF2-40B4-BE49-F238E27FC236}">
                <a16:creationId xmlns:a16="http://schemas.microsoft.com/office/drawing/2014/main" id="{56FD5135-A574-09FC-BAAC-43FFF99A7257}"/>
              </a:ext>
            </a:extLst>
          </p:cNvPr>
          <p:cNvSpPr>
            <a:spLocks noGrp="1"/>
          </p:cNvSpPr>
          <p:nvPr>
            <p:ph type="sldNum" sz="quarter" idx="11"/>
          </p:nvPr>
        </p:nvSpPr>
        <p:spPr>
          <a:xfrm>
            <a:off x="8793163" y="0"/>
            <a:ext cx="347662" cy="249238"/>
          </a:xfrm>
        </p:spPr>
        <p:txBody>
          <a:bodyPr anchor="ctr">
            <a:normAutofit/>
          </a:bodyPr>
          <a:lstStyle/>
          <a:p>
            <a:pPr>
              <a:spcAft>
                <a:spcPts val="600"/>
              </a:spcAft>
              <a:defRPr/>
            </a:pPr>
            <a:fld id="{240EC0E9-BBCA-4ECA-9CA2-8F21151B26B0}" type="slidenum">
              <a:rPr lang="en-FI"/>
              <a:pPr>
                <a:spcAft>
                  <a:spcPts val="600"/>
                </a:spcAft>
                <a:defRPr/>
              </a:pPr>
              <a:t>6</a:t>
            </a:fld>
            <a:endParaRPr lang="en-FI"/>
          </a:p>
        </p:txBody>
      </p:sp>
    </p:spTree>
    <p:extLst>
      <p:ext uri="{BB962C8B-B14F-4D97-AF65-F5344CB8AC3E}">
        <p14:creationId xmlns:p14="http://schemas.microsoft.com/office/powerpoint/2010/main" val="839099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2EC7960-A3CB-AD70-15CD-4D090D85BBF1}"/>
              </a:ext>
            </a:extLst>
          </p:cNvPr>
          <p:cNvSpPr>
            <a:spLocks noGrp="1"/>
          </p:cNvSpPr>
          <p:nvPr>
            <p:ph type="title"/>
          </p:nvPr>
        </p:nvSpPr>
        <p:spPr/>
        <p:txBody>
          <a:bodyPr/>
          <a:lstStyle/>
          <a:p>
            <a:r>
              <a:rPr lang="fi-FI"/>
              <a:t>Miksi turvallisemman tilan periaatteita tarvitaan?</a:t>
            </a:r>
          </a:p>
        </p:txBody>
      </p:sp>
      <p:sp>
        <p:nvSpPr>
          <p:cNvPr id="3" name="Sisällön paikkamerkki 2">
            <a:extLst>
              <a:ext uri="{FF2B5EF4-FFF2-40B4-BE49-F238E27FC236}">
                <a16:creationId xmlns:a16="http://schemas.microsoft.com/office/drawing/2014/main" id="{DAA13AD3-B3B2-98A7-D81E-B8CBEC7ED0AD}"/>
              </a:ext>
            </a:extLst>
          </p:cNvPr>
          <p:cNvSpPr>
            <a:spLocks noGrp="1"/>
          </p:cNvSpPr>
          <p:nvPr>
            <p:ph idx="1"/>
          </p:nvPr>
        </p:nvSpPr>
        <p:spPr/>
        <p:txBody>
          <a:bodyPr/>
          <a:lstStyle/>
          <a:p>
            <a:r>
              <a:rPr lang="fi-FI"/>
              <a:t>Periaatteet muistuttavat meitä reilusta käyttäytymisestä</a:t>
            </a:r>
          </a:p>
          <a:p>
            <a:r>
              <a:rPr lang="fi-FI"/>
              <a:t>Kaikilla ei ole samanlaiset lähtökohdat, toiset meistä kokevat esimerkiksi syrjintää tai häirintää enemmän / herkemmin</a:t>
            </a:r>
          </a:p>
          <a:p>
            <a:r>
              <a:rPr lang="fi-FI"/>
              <a:t>Joitakin oppilaita turvallisemman tilan periaatteet voivat auttaa uskaltamaan ja osallistumaan enemmän</a:t>
            </a:r>
            <a:endParaRPr lang="fi-FI" dirty="0"/>
          </a:p>
        </p:txBody>
      </p:sp>
      <p:sp>
        <p:nvSpPr>
          <p:cNvPr id="4" name="Päivämäärän paikkamerkki 3">
            <a:extLst>
              <a:ext uri="{FF2B5EF4-FFF2-40B4-BE49-F238E27FC236}">
                <a16:creationId xmlns:a16="http://schemas.microsoft.com/office/drawing/2014/main" id="{3FC559AF-AC0F-BF4B-83AD-F76AF94987C9}"/>
              </a:ext>
            </a:extLst>
          </p:cNvPr>
          <p:cNvSpPr>
            <a:spLocks noGrp="1"/>
          </p:cNvSpPr>
          <p:nvPr>
            <p:ph type="dt" sz="half" idx="14"/>
          </p:nvPr>
        </p:nvSpPr>
        <p:spPr/>
        <p:txBody>
          <a:bodyPr/>
          <a:lstStyle/>
          <a:p>
            <a:pPr>
              <a:defRPr/>
            </a:pPr>
            <a:fld id="{DB59710E-6538-427C-A732-441F9B73C442}" type="datetime1">
              <a:rPr lang="fi-FI"/>
              <a:pPr>
                <a:defRPr/>
              </a:pPr>
              <a:t>25.6.2026</a:t>
            </a:fld>
            <a:endParaRPr lang="en-FI"/>
          </a:p>
        </p:txBody>
      </p:sp>
      <p:sp>
        <p:nvSpPr>
          <p:cNvPr id="5" name="Dian numeron paikkamerkki 4">
            <a:extLst>
              <a:ext uri="{FF2B5EF4-FFF2-40B4-BE49-F238E27FC236}">
                <a16:creationId xmlns:a16="http://schemas.microsoft.com/office/drawing/2014/main" id="{CE5660AB-1FE9-10EA-B640-900BBA9F32F6}"/>
              </a:ext>
            </a:extLst>
          </p:cNvPr>
          <p:cNvSpPr>
            <a:spLocks noGrp="1"/>
          </p:cNvSpPr>
          <p:nvPr>
            <p:ph type="sldNum" sz="quarter" idx="15"/>
          </p:nvPr>
        </p:nvSpPr>
        <p:spPr/>
        <p:txBody>
          <a:bodyPr/>
          <a:lstStyle/>
          <a:p>
            <a:pPr>
              <a:defRPr/>
            </a:pPr>
            <a:fld id="{240EC0E9-BBCA-4ECA-9CA2-8F21151B26B0}" type="slidenum">
              <a:rPr lang="en-FI"/>
              <a:pPr>
                <a:defRPr/>
              </a:pPr>
              <a:t>7</a:t>
            </a:fld>
            <a:endParaRPr lang="en-FI"/>
          </a:p>
        </p:txBody>
      </p:sp>
      <p:sp>
        <p:nvSpPr>
          <p:cNvPr id="6" name="Kuvan paikkamerkki 5">
            <a:extLst>
              <a:ext uri="{FF2B5EF4-FFF2-40B4-BE49-F238E27FC236}">
                <a16:creationId xmlns:a16="http://schemas.microsoft.com/office/drawing/2014/main" id="{A5300B30-B375-32C1-5281-707CAF64B56D}"/>
              </a:ext>
            </a:extLst>
          </p:cNvPr>
          <p:cNvSpPr>
            <a:spLocks noGrp="1"/>
          </p:cNvSpPr>
          <p:nvPr>
            <p:ph type="pic" sz="quarter" idx="12"/>
          </p:nvPr>
        </p:nvSpPr>
        <p:spPr/>
      </p:sp>
    </p:spTree>
    <p:extLst>
      <p:ext uri="{BB962C8B-B14F-4D97-AF65-F5344CB8AC3E}">
        <p14:creationId xmlns:p14="http://schemas.microsoft.com/office/powerpoint/2010/main" val="1669899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462E0EF-7AEE-8479-E6D0-E453E2C507AC}"/>
              </a:ext>
            </a:extLst>
          </p:cNvPr>
          <p:cNvSpPr>
            <a:spLocks noGrp="1"/>
          </p:cNvSpPr>
          <p:nvPr>
            <p:ph type="title"/>
          </p:nvPr>
        </p:nvSpPr>
        <p:spPr>
          <a:xfrm>
            <a:off x="415437" y="633045"/>
            <a:ext cx="5223362" cy="866838"/>
          </a:xfrm>
        </p:spPr>
        <p:txBody>
          <a:bodyPr vert="horz" wrap="square" lIns="91440" tIns="45720" rIns="91440" bIns="45720" numCol="1" anchor="t" anchorCtr="0" compatLnSpc="1">
            <a:prstTxWarp prst="textNoShape">
              <a:avLst/>
            </a:prstTxWarp>
            <a:normAutofit/>
          </a:bodyPr>
          <a:lstStyle/>
          <a:p>
            <a:r>
              <a:rPr lang="fi-FI"/>
              <a:t>Lämmittelyharjoitus</a:t>
            </a:r>
          </a:p>
        </p:txBody>
      </p:sp>
      <p:sp>
        <p:nvSpPr>
          <p:cNvPr id="7" name="Sisällön paikkamerkki 2">
            <a:extLst>
              <a:ext uri="{FF2B5EF4-FFF2-40B4-BE49-F238E27FC236}">
                <a16:creationId xmlns:a16="http://schemas.microsoft.com/office/drawing/2014/main" id="{FCA26DE9-8F45-6DCF-A8C4-44F8F7145F7B}"/>
              </a:ext>
            </a:extLst>
          </p:cNvPr>
          <p:cNvSpPr>
            <a:spLocks noGrp="1"/>
          </p:cNvSpPr>
          <p:nvPr/>
        </p:nvSpPr>
        <p:spPr bwMode="auto">
          <a:xfrm>
            <a:off x="415436" y="1499767"/>
            <a:ext cx="4782492" cy="3325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171450" indent="-171450" algn="l" defTabSz="685800" rtl="0" eaLnBrk="1" fontAlgn="base" hangingPunct="1">
              <a:spcBef>
                <a:spcPts val="600"/>
              </a:spcBef>
              <a:spcAft>
                <a:spcPct val="0"/>
              </a:spcAft>
              <a:buFont typeface="Arial" panose="020B0604020202020204" pitchFamily="34" charset="0"/>
              <a:buChar char="•"/>
              <a:defRPr kern="1200">
                <a:solidFill>
                  <a:schemeClr val="tx1"/>
                </a:solidFill>
                <a:latin typeface="+mn-lt"/>
                <a:ea typeface="+mn-ea"/>
                <a:cs typeface="+mn-cs"/>
              </a:defRPr>
            </a:lvl1pPr>
            <a:lvl2pPr marL="514350" indent="-171450" algn="l" defTabSz="685800" rtl="0" eaLnBrk="1" fontAlgn="base" hangingPunct="1">
              <a:spcBef>
                <a:spcPts val="600"/>
              </a:spcBef>
              <a:spcAft>
                <a:spcPct val="0"/>
              </a:spcAft>
              <a:buFont typeface="System Font Regular"/>
              <a:buChar char="–"/>
              <a:defRPr sz="1600" kern="1200">
                <a:solidFill>
                  <a:schemeClr val="tx1"/>
                </a:solidFill>
                <a:latin typeface="+mn-lt"/>
                <a:ea typeface="+mn-ea"/>
                <a:cs typeface="+mn-cs"/>
              </a:defRPr>
            </a:lvl2pPr>
            <a:lvl3pPr marL="857250" indent="-171450" algn="l" defTabSz="685800" rtl="0" eaLnBrk="1" fontAlgn="base" hangingPunct="1">
              <a:spcBef>
                <a:spcPts val="600"/>
              </a:spcBef>
              <a:spcAft>
                <a:spcPct val="0"/>
              </a:spcAft>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fontAlgn="base" hangingPunct="1">
              <a:spcBef>
                <a:spcPts val="600"/>
              </a:spcBef>
              <a:spcAft>
                <a:spcPct val="0"/>
              </a:spcAft>
              <a:buFont typeface="System Font Regular"/>
              <a:buChar char="–"/>
              <a:defRPr sz="1200" kern="1200">
                <a:solidFill>
                  <a:schemeClr val="tx1"/>
                </a:solidFill>
                <a:latin typeface="+mn-lt"/>
                <a:ea typeface="+mn-ea"/>
                <a:cs typeface="+mn-cs"/>
              </a:defRPr>
            </a:lvl4pPr>
            <a:lvl5pPr marL="1543050" indent="-171450" algn="l" defTabSz="685800" rtl="0" eaLnBrk="1" fontAlgn="base" hangingPunct="1">
              <a:spcBef>
                <a:spcPts val="600"/>
              </a:spcBef>
              <a:spcAft>
                <a:spcPct val="0"/>
              </a:spcAft>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Jokaiselle </a:t>
            </a:r>
            <a:r>
              <a:rPr lang="en-US" dirty="0" err="1"/>
              <a:t>oppilaalle</a:t>
            </a:r>
            <a:r>
              <a:rPr lang="en-US" dirty="0"/>
              <a:t> </a:t>
            </a:r>
            <a:r>
              <a:rPr lang="en-US" dirty="0" err="1"/>
              <a:t>jaetaan</a:t>
            </a:r>
            <a:r>
              <a:rPr lang="en-US" dirty="0"/>
              <a:t> </a:t>
            </a:r>
            <a:r>
              <a:rPr lang="en-US" dirty="0" err="1"/>
              <a:t>paperi</a:t>
            </a:r>
            <a:r>
              <a:rPr lang="en-US" dirty="0"/>
              <a:t>. </a:t>
            </a:r>
            <a:r>
              <a:rPr lang="en-US" dirty="0" err="1"/>
              <a:t>Oppilaat</a:t>
            </a:r>
            <a:r>
              <a:rPr lang="en-US" dirty="0"/>
              <a:t> </a:t>
            </a:r>
            <a:r>
              <a:rPr lang="en-US" dirty="0" err="1"/>
              <a:t>kirjoittavat</a:t>
            </a:r>
            <a:r>
              <a:rPr lang="en-US" dirty="0"/>
              <a:t> </a:t>
            </a:r>
            <a:r>
              <a:rPr lang="en-US" dirty="0" err="1"/>
              <a:t>asioita</a:t>
            </a:r>
            <a:r>
              <a:rPr lang="en-US" dirty="0"/>
              <a:t>, </a:t>
            </a:r>
            <a:r>
              <a:rPr lang="en-US" dirty="0" err="1"/>
              <a:t>mitä</a:t>
            </a:r>
            <a:r>
              <a:rPr lang="en-US" dirty="0"/>
              <a:t> </a:t>
            </a:r>
            <a:r>
              <a:rPr lang="en-US" dirty="0" err="1"/>
              <a:t>heidän</a:t>
            </a:r>
            <a:r>
              <a:rPr lang="en-US" dirty="0"/>
              <a:t> </a:t>
            </a:r>
            <a:r>
              <a:rPr lang="en-US" dirty="0" err="1"/>
              <a:t>mielestään</a:t>
            </a:r>
            <a:r>
              <a:rPr lang="en-US" dirty="0"/>
              <a:t> </a:t>
            </a:r>
            <a:r>
              <a:rPr lang="en-US" dirty="0" err="1"/>
              <a:t>tarvitaan</a:t>
            </a:r>
            <a:r>
              <a:rPr lang="en-US" dirty="0"/>
              <a:t> </a:t>
            </a:r>
            <a:r>
              <a:rPr lang="en-US" dirty="0" err="1"/>
              <a:t>turvallisempaan</a:t>
            </a:r>
            <a:r>
              <a:rPr lang="en-US" dirty="0"/>
              <a:t> </a:t>
            </a:r>
            <a:r>
              <a:rPr lang="en-US" dirty="0" err="1"/>
              <a:t>tilaan</a:t>
            </a:r>
            <a:r>
              <a:rPr lang="en-US" dirty="0"/>
              <a:t>, </a:t>
            </a:r>
            <a:r>
              <a:rPr lang="en-US" dirty="0" err="1"/>
              <a:t>esimerkiksi</a:t>
            </a:r>
            <a:r>
              <a:rPr lang="en-US" dirty="0"/>
              <a:t>:</a:t>
            </a:r>
          </a:p>
          <a:p>
            <a:pPr lvl="1">
              <a:buFont typeface="Courier New" panose="020B0604020202020204" pitchFamily="34" charset="0"/>
              <a:buChar char="o"/>
            </a:pPr>
            <a:r>
              <a:rPr lang="en-US" sz="1800" dirty="0" err="1"/>
              <a:t>Millaisia</a:t>
            </a:r>
            <a:r>
              <a:rPr lang="en-US" sz="1800" dirty="0"/>
              <a:t> </a:t>
            </a:r>
            <a:r>
              <a:rPr lang="en-US" sz="1800" dirty="0" err="1"/>
              <a:t>tekoja</a:t>
            </a:r>
            <a:r>
              <a:rPr lang="en-US" sz="1800" dirty="0"/>
              <a:t> </a:t>
            </a:r>
            <a:r>
              <a:rPr lang="en-US" sz="1800" dirty="0" err="1"/>
              <a:t>voi</a:t>
            </a:r>
            <a:r>
              <a:rPr lang="en-US" sz="1800" dirty="0"/>
              <a:t> </a:t>
            </a:r>
            <a:r>
              <a:rPr lang="en-US" sz="1800" dirty="0" err="1"/>
              <a:t>itse</a:t>
            </a:r>
            <a:r>
              <a:rPr lang="en-US" sz="1800" dirty="0"/>
              <a:t> </a:t>
            </a:r>
            <a:r>
              <a:rPr lang="en-US" sz="1800" dirty="0" err="1"/>
              <a:t>tehdä</a:t>
            </a:r>
            <a:r>
              <a:rPr lang="en-US" sz="1800" dirty="0"/>
              <a:t>, </a:t>
            </a:r>
            <a:r>
              <a:rPr lang="en-US" sz="1800" dirty="0" err="1"/>
              <a:t>miten</a:t>
            </a:r>
            <a:r>
              <a:rPr lang="en-US" sz="1800" dirty="0"/>
              <a:t> </a:t>
            </a:r>
            <a:r>
              <a:rPr lang="en-US" sz="1800" dirty="0" err="1"/>
              <a:t>voisi</a:t>
            </a:r>
            <a:r>
              <a:rPr lang="en-US" sz="1800" dirty="0"/>
              <a:t> </a:t>
            </a:r>
            <a:r>
              <a:rPr lang="en-US" sz="1800" dirty="0" err="1"/>
              <a:t>itse</a:t>
            </a:r>
            <a:r>
              <a:rPr lang="en-US" sz="1800" dirty="0"/>
              <a:t> </a:t>
            </a:r>
            <a:r>
              <a:rPr lang="en-US" sz="1800" dirty="0" err="1"/>
              <a:t>puhua</a:t>
            </a:r>
            <a:r>
              <a:rPr lang="en-US" sz="1800" dirty="0"/>
              <a:t> ja </a:t>
            </a:r>
            <a:r>
              <a:rPr lang="en-US" sz="1800" dirty="0" err="1"/>
              <a:t>miten</a:t>
            </a:r>
            <a:r>
              <a:rPr lang="en-US" sz="1800" dirty="0"/>
              <a:t> </a:t>
            </a:r>
            <a:r>
              <a:rPr lang="en-US" sz="1800" dirty="0" err="1"/>
              <a:t>voisi</a:t>
            </a:r>
            <a:r>
              <a:rPr lang="en-US" sz="1800" dirty="0"/>
              <a:t> </a:t>
            </a:r>
            <a:r>
              <a:rPr lang="en-US" sz="1800" dirty="0" err="1"/>
              <a:t>itse</a:t>
            </a:r>
            <a:r>
              <a:rPr lang="en-US" sz="1800" dirty="0"/>
              <a:t> </a:t>
            </a:r>
            <a:r>
              <a:rPr lang="en-US" sz="1800" dirty="0" err="1"/>
              <a:t>käyttäytyä</a:t>
            </a:r>
            <a:r>
              <a:rPr lang="en-US" sz="1800" dirty="0"/>
              <a:t>, </a:t>
            </a:r>
            <a:r>
              <a:rPr lang="en-US" sz="1800" dirty="0" err="1"/>
              <a:t>että</a:t>
            </a:r>
            <a:r>
              <a:rPr lang="en-US" sz="1800" dirty="0"/>
              <a:t> </a:t>
            </a:r>
            <a:r>
              <a:rPr lang="en-US" sz="1800" dirty="0" err="1"/>
              <a:t>kaikilla</a:t>
            </a:r>
            <a:r>
              <a:rPr lang="en-US" sz="1800" dirty="0"/>
              <a:t> </a:t>
            </a:r>
            <a:r>
              <a:rPr lang="en-US" sz="1800" dirty="0" err="1"/>
              <a:t>olisi</a:t>
            </a:r>
            <a:r>
              <a:rPr lang="en-US" sz="1800" dirty="0"/>
              <a:t> </a:t>
            </a:r>
            <a:r>
              <a:rPr lang="en-US" sz="1800" dirty="0" err="1"/>
              <a:t>turvallinen</a:t>
            </a:r>
            <a:r>
              <a:rPr lang="en-US" sz="1800" dirty="0"/>
              <a:t> </a:t>
            </a:r>
            <a:r>
              <a:rPr lang="en-US" sz="1800" dirty="0" err="1"/>
              <a:t>olo</a:t>
            </a:r>
            <a:r>
              <a:rPr lang="en-US" sz="1800" dirty="0"/>
              <a:t> </a:t>
            </a:r>
            <a:r>
              <a:rPr lang="en-US" sz="1800" dirty="0" err="1"/>
              <a:t>koulussa</a:t>
            </a:r>
            <a:r>
              <a:rPr lang="en-US" sz="1800" dirty="0"/>
              <a:t> </a:t>
            </a:r>
          </a:p>
          <a:p>
            <a:pPr lvl="1">
              <a:buFont typeface="Courier New" panose="020B0604020202020204" pitchFamily="34" charset="0"/>
              <a:buChar char="o"/>
            </a:pPr>
            <a:r>
              <a:rPr lang="en-US" sz="1800" dirty="0"/>
              <a:t>Miten </a:t>
            </a:r>
            <a:r>
              <a:rPr lang="en-US" sz="1800" dirty="0" err="1"/>
              <a:t>toivot</a:t>
            </a:r>
            <a:r>
              <a:rPr lang="en-US" sz="1800" dirty="0"/>
              <a:t> </a:t>
            </a:r>
            <a:r>
              <a:rPr lang="en-US" sz="1800" dirty="0" err="1"/>
              <a:t>toisten</a:t>
            </a:r>
            <a:r>
              <a:rPr lang="en-US" sz="1800" dirty="0"/>
              <a:t> </a:t>
            </a:r>
            <a:r>
              <a:rPr lang="en-US" sz="1800" dirty="0" err="1"/>
              <a:t>oppilaiden</a:t>
            </a:r>
            <a:r>
              <a:rPr lang="en-US" sz="1800" dirty="0"/>
              <a:t> </a:t>
            </a:r>
            <a:r>
              <a:rPr lang="en-US" sz="1800" dirty="0" err="1"/>
              <a:t>käyttäytyvän</a:t>
            </a:r>
            <a:r>
              <a:rPr lang="en-US" sz="1800" dirty="0"/>
              <a:t>, </a:t>
            </a:r>
            <a:r>
              <a:rPr lang="en-US" sz="1800" dirty="0" err="1"/>
              <a:t>että</a:t>
            </a:r>
            <a:r>
              <a:rPr lang="en-US" sz="1800" dirty="0"/>
              <a:t> </a:t>
            </a:r>
            <a:r>
              <a:rPr lang="en-US" sz="1800" dirty="0" err="1"/>
              <a:t>sinulla</a:t>
            </a:r>
            <a:r>
              <a:rPr lang="en-US" sz="1800" dirty="0"/>
              <a:t> </a:t>
            </a:r>
            <a:r>
              <a:rPr lang="en-US" sz="1800" dirty="0" err="1"/>
              <a:t>olisi</a:t>
            </a:r>
            <a:r>
              <a:rPr lang="en-US" sz="1800" dirty="0"/>
              <a:t> </a:t>
            </a:r>
            <a:r>
              <a:rPr lang="en-US" sz="1800" dirty="0" err="1"/>
              <a:t>turvallinen</a:t>
            </a:r>
            <a:r>
              <a:rPr lang="en-US" sz="1800" dirty="0"/>
              <a:t> </a:t>
            </a:r>
            <a:r>
              <a:rPr lang="en-US" sz="1800" dirty="0" err="1"/>
              <a:t>olo</a:t>
            </a:r>
            <a:r>
              <a:rPr lang="en-US" sz="1800" dirty="0"/>
              <a:t> </a:t>
            </a:r>
            <a:r>
              <a:rPr lang="en-US" sz="1800" dirty="0" err="1"/>
              <a:t>koulussa</a:t>
            </a:r>
            <a:endParaRPr lang="en-US" sz="1800" dirty="0"/>
          </a:p>
          <a:p>
            <a:endParaRPr lang="en-US"/>
          </a:p>
          <a:p>
            <a:endParaRPr lang="en-US"/>
          </a:p>
          <a:p>
            <a:endParaRPr lang="en-US"/>
          </a:p>
        </p:txBody>
      </p:sp>
      <p:sp>
        <p:nvSpPr>
          <p:cNvPr id="5" name="Päivämäärän paikkamerkki 4">
            <a:extLst>
              <a:ext uri="{FF2B5EF4-FFF2-40B4-BE49-F238E27FC236}">
                <a16:creationId xmlns:a16="http://schemas.microsoft.com/office/drawing/2014/main" id="{A48D7A3A-AE1A-30B9-84EC-618BBD53F70D}"/>
              </a:ext>
            </a:extLst>
          </p:cNvPr>
          <p:cNvSpPr>
            <a:spLocks noGrp="1"/>
          </p:cNvSpPr>
          <p:nvPr>
            <p:ph type="dt" sz="half" idx="14"/>
          </p:nvPr>
        </p:nvSpPr>
        <p:spPr>
          <a:xfrm>
            <a:off x="8158163" y="0"/>
            <a:ext cx="631825" cy="246063"/>
          </a:xfrm>
        </p:spPr>
        <p:txBody>
          <a:bodyPr vert="horz" lIns="0" tIns="0" rIns="0" bIns="0" rtlCol="0" anchor="ctr">
            <a:normAutofit/>
          </a:bodyPr>
          <a:lstStyle/>
          <a:p>
            <a:pPr>
              <a:spcAft>
                <a:spcPts val="600"/>
              </a:spcAft>
              <a:defRPr/>
            </a:pPr>
            <a:fld id="{0E0D30F7-600A-4AF6-A8FB-F19151A90ED3}" type="datetime1">
              <a:rPr lang="fi-FI"/>
              <a:pPr>
                <a:spcAft>
                  <a:spcPts val="600"/>
                </a:spcAft>
                <a:defRPr/>
              </a:pPr>
              <a:t>25.6.2026</a:t>
            </a:fld>
            <a:endParaRPr lang="en-FI"/>
          </a:p>
        </p:txBody>
      </p:sp>
      <p:sp>
        <p:nvSpPr>
          <p:cNvPr id="6" name="Dian numeron paikkamerkki 5">
            <a:extLst>
              <a:ext uri="{FF2B5EF4-FFF2-40B4-BE49-F238E27FC236}">
                <a16:creationId xmlns:a16="http://schemas.microsoft.com/office/drawing/2014/main" id="{F857B4B6-7FE9-B166-2F49-427DA6C67FA0}"/>
              </a:ext>
            </a:extLst>
          </p:cNvPr>
          <p:cNvSpPr>
            <a:spLocks noGrp="1"/>
          </p:cNvSpPr>
          <p:nvPr>
            <p:ph type="sldNum" sz="quarter" idx="15"/>
          </p:nvPr>
        </p:nvSpPr>
        <p:spPr>
          <a:xfrm>
            <a:off x="8793163" y="0"/>
            <a:ext cx="347662" cy="249238"/>
          </a:xfrm>
        </p:spPr>
        <p:txBody>
          <a:bodyPr vert="horz" lIns="0" tIns="0" rIns="0" bIns="0" rtlCol="0" anchor="ctr">
            <a:normAutofit/>
          </a:bodyPr>
          <a:lstStyle/>
          <a:p>
            <a:pPr>
              <a:spcAft>
                <a:spcPts val="600"/>
              </a:spcAft>
              <a:defRPr/>
            </a:pPr>
            <a:fld id="{0F3A93E7-8440-41A7-A0AF-FA2D1CCF3799}" type="slidenum">
              <a:rPr lang="en-FI" b="1" kern="1200">
                <a:latin typeface="+mn-lt"/>
                <a:ea typeface="+mn-ea"/>
                <a:cs typeface="+mn-cs"/>
              </a:rPr>
              <a:pPr>
                <a:spcAft>
                  <a:spcPts val="600"/>
                </a:spcAft>
                <a:defRPr/>
              </a:pPr>
              <a:t>8</a:t>
            </a:fld>
            <a:endParaRPr lang="en-FI" b="1" kern="1200">
              <a:latin typeface="+mn-lt"/>
              <a:ea typeface="+mn-ea"/>
              <a:cs typeface="+mn-cs"/>
            </a:endParaRPr>
          </a:p>
        </p:txBody>
      </p:sp>
      <p:sp>
        <p:nvSpPr>
          <p:cNvPr id="12" name="Picture Placeholder 5">
            <a:extLst>
              <a:ext uri="{FF2B5EF4-FFF2-40B4-BE49-F238E27FC236}">
                <a16:creationId xmlns:a16="http://schemas.microsoft.com/office/drawing/2014/main" id="{D3431373-9D83-69B5-6357-89ABA4A5B516}"/>
              </a:ext>
            </a:extLst>
          </p:cNvPr>
          <p:cNvSpPr>
            <a:spLocks noGrp="1"/>
          </p:cNvSpPr>
          <p:nvPr>
            <p:ph type="pic" sz="quarter" idx="12"/>
          </p:nvPr>
        </p:nvSpPr>
        <p:spPr>
          <a:xfrm>
            <a:off x="5963170" y="-155964"/>
            <a:ext cx="3384030" cy="5455427"/>
          </a:xfrm>
        </p:spPr>
      </p:sp>
    </p:spTree>
    <p:extLst>
      <p:ext uri="{BB962C8B-B14F-4D97-AF65-F5344CB8AC3E}">
        <p14:creationId xmlns:p14="http://schemas.microsoft.com/office/powerpoint/2010/main" val="4236245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C84876A-2EC3-B9CE-5330-C40774F735B5}"/>
              </a:ext>
            </a:extLst>
          </p:cNvPr>
          <p:cNvSpPr>
            <a:spLocks noGrp="1"/>
          </p:cNvSpPr>
          <p:nvPr>
            <p:ph type="title"/>
          </p:nvPr>
        </p:nvSpPr>
        <p:spPr>
          <a:xfrm>
            <a:off x="415437" y="532782"/>
            <a:ext cx="5223362" cy="746523"/>
          </a:xfrm>
        </p:spPr>
        <p:txBody>
          <a:bodyPr/>
          <a:lstStyle/>
          <a:p>
            <a:r>
              <a:rPr lang="fi-FI"/>
              <a:t>Pienryhmätyöskentely</a:t>
            </a:r>
          </a:p>
        </p:txBody>
      </p:sp>
      <p:sp>
        <p:nvSpPr>
          <p:cNvPr id="3" name="Sisällön paikkamerkki 2">
            <a:extLst>
              <a:ext uri="{FF2B5EF4-FFF2-40B4-BE49-F238E27FC236}">
                <a16:creationId xmlns:a16="http://schemas.microsoft.com/office/drawing/2014/main" id="{706DF1E7-6C07-ECAF-4B23-1D317F3B3A55}"/>
              </a:ext>
            </a:extLst>
          </p:cNvPr>
          <p:cNvSpPr>
            <a:spLocks noGrp="1"/>
          </p:cNvSpPr>
          <p:nvPr>
            <p:ph idx="1"/>
          </p:nvPr>
        </p:nvSpPr>
        <p:spPr>
          <a:xfrm>
            <a:off x="415436" y="1264579"/>
            <a:ext cx="5223363" cy="3647616"/>
          </a:xfrm>
        </p:spPr>
        <p:txBody>
          <a:bodyPr/>
          <a:lstStyle/>
          <a:p>
            <a:pPr marL="0" indent="0">
              <a:buNone/>
            </a:pPr>
            <a:r>
              <a:rPr lang="fi-FI" sz="1400"/>
              <a:t>Opettaja jakaa oppilaat pienryhmiin. Jokaiselle ryhmälle jaetaan kolme post-it lappua.</a:t>
            </a:r>
            <a:endParaRPr lang="fi-FI" sz="1400" dirty="0"/>
          </a:p>
          <a:p>
            <a:pPr marL="0" indent="0">
              <a:buNone/>
            </a:pPr>
            <a:endParaRPr lang="fi-FI" sz="1400" dirty="0"/>
          </a:p>
          <a:p>
            <a:pPr marL="0" indent="0">
              <a:buNone/>
            </a:pPr>
            <a:r>
              <a:rPr lang="fi-FI" sz="1400"/>
              <a:t>1. Pienryhmässä jokainen esittelee edellisessä </a:t>
            </a:r>
            <a:r>
              <a:rPr lang="fi-FI" sz="1400" dirty="0"/>
              <a:t>harjoituksessa </a:t>
            </a:r>
            <a:r>
              <a:rPr lang="fi-FI" sz="1400"/>
              <a:t>kirjoittamansa asiat. Vertailkaa, onko teillä paljon samoja asioita kirjoitettuna.</a:t>
            </a:r>
            <a:endParaRPr lang="fi-FI" sz="1400" dirty="0"/>
          </a:p>
          <a:p>
            <a:pPr marL="0" indent="0">
              <a:buNone/>
            </a:pPr>
            <a:r>
              <a:rPr lang="fi-FI" sz="1400" dirty="0"/>
              <a:t>2. Miettikää ryhmän kanssa millaisia asioita turvallisessa </a:t>
            </a:r>
            <a:r>
              <a:rPr lang="fi-FI" sz="1400"/>
              <a:t>tilassa teidän mielestänne ei tapahdu?</a:t>
            </a:r>
            <a:endParaRPr lang="en-US" sz="1400"/>
          </a:p>
          <a:p>
            <a:pPr marL="0" indent="0">
              <a:buNone/>
            </a:pPr>
            <a:r>
              <a:rPr lang="en-US" sz="1400" dirty="0"/>
              <a:t>3. Miettikää </a:t>
            </a:r>
            <a:r>
              <a:rPr lang="en-US" sz="1400" dirty="0" err="1"/>
              <a:t>ryhmänä</a:t>
            </a:r>
            <a:r>
              <a:rPr lang="en-US" sz="1400" dirty="0"/>
              <a:t>, </a:t>
            </a:r>
            <a:r>
              <a:rPr lang="en-US" sz="1400" dirty="0" err="1"/>
              <a:t>mitkä</a:t>
            </a:r>
            <a:r>
              <a:rPr lang="en-US" sz="1400" dirty="0"/>
              <a:t> </a:t>
            </a:r>
            <a:r>
              <a:rPr lang="en-US" sz="1400" dirty="0" err="1"/>
              <a:t>ovat</a:t>
            </a:r>
            <a:r>
              <a:rPr lang="en-US" sz="1400" dirty="0"/>
              <a:t> </a:t>
            </a:r>
            <a:r>
              <a:rPr lang="en-US" sz="1400" b="1" dirty="0" err="1"/>
              <a:t>kolme</a:t>
            </a:r>
            <a:r>
              <a:rPr lang="en-US" sz="1400" b="1" dirty="0"/>
              <a:t> </a:t>
            </a:r>
            <a:r>
              <a:rPr lang="en-US" sz="1400" b="1" dirty="0" err="1"/>
              <a:t>tärkeintä</a:t>
            </a:r>
            <a:r>
              <a:rPr lang="en-US" sz="1400" b="1" dirty="0"/>
              <a:t> </a:t>
            </a:r>
            <a:r>
              <a:rPr lang="en-US" sz="1400" b="1" dirty="0" err="1"/>
              <a:t>asiaa</a:t>
            </a:r>
            <a:r>
              <a:rPr lang="en-US" sz="1400" dirty="0"/>
              <a:t>, </a:t>
            </a:r>
            <a:r>
              <a:rPr lang="en-US" sz="1400" dirty="0" err="1"/>
              <a:t>jotka</a:t>
            </a:r>
            <a:r>
              <a:rPr lang="en-US" sz="1400" dirty="0"/>
              <a:t> </a:t>
            </a:r>
            <a:r>
              <a:rPr lang="en-US" sz="1400" dirty="0" err="1"/>
              <a:t>haluatte</a:t>
            </a:r>
            <a:r>
              <a:rPr lang="en-US" sz="1400" dirty="0"/>
              <a:t> </a:t>
            </a:r>
            <a:r>
              <a:rPr lang="en-US" sz="1400" dirty="0" err="1"/>
              <a:t>nostaa</a:t>
            </a:r>
            <a:r>
              <a:rPr lang="en-US" sz="1400" dirty="0"/>
              <a:t> </a:t>
            </a:r>
            <a:r>
              <a:rPr lang="en-US" sz="1400" dirty="0" err="1"/>
              <a:t>esille</a:t>
            </a:r>
            <a:r>
              <a:rPr lang="en-US" sz="1400" dirty="0"/>
              <a:t> </a:t>
            </a:r>
            <a:r>
              <a:rPr lang="en-US" sz="1400" dirty="0" err="1"/>
              <a:t>ryhmänne</a:t>
            </a:r>
            <a:r>
              <a:rPr lang="en-US" sz="1400" dirty="0"/>
              <a:t> </a:t>
            </a:r>
            <a:r>
              <a:rPr lang="en-US" sz="1400" dirty="0" err="1"/>
              <a:t>keskusteluista</a:t>
            </a:r>
            <a:r>
              <a:rPr lang="en-US" sz="1400" dirty="0"/>
              <a:t> (</a:t>
            </a:r>
            <a:r>
              <a:rPr lang="en-US" sz="1400" dirty="0" err="1"/>
              <a:t>mitä</a:t>
            </a:r>
            <a:r>
              <a:rPr lang="en-US" sz="1400" dirty="0"/>
              <a:t> </a:t>
            </a:r>
            <a:r>
              <a:rPr lang="en-US" sz="1400" dirty="0" err="1"/>
              <a:t>voi</a:t>
            </a:r>
            <a:r>
              <a:rPr lang="en-US" sz="1400" dirty="0"/>
              <a:t> </a:t>
            </a:r>
            <a:r>
              <a:rPr lang="en-US" sz="1400" dirty="0" err="1"/>
              <a:t>tehdä</a:t>
            </a:r>
            <a:r>
              <a:rPr lang="en-US" sz="1400" dirty="0"/>
              <a:t>/</a:t>
            </a:r>
            <a:r>
              <a:rPr lang="en-US" sz="1400" dirty="0" err="1"/>
              <a:t>sanoa</a:t>
            </a:r>
            <a:r>
              <a:rPr lang="en-US" sz="1400" dirty="0"/>
              <a:t> </a:t>
            </a:r>
            <a:r>
              <a:rPr lang="en-US" sz="1400" dirty="0" err="1"/>
              <a:t>että</a:t>
            </a:r>
            <a:r>
              <a:rPr lang="en-US" sz="1400" dirty="0"/>
              <a:t> </a:t>
            </a:r>
            <a:r>
              <a:rPr lang="en-US" sz="1400" dirty="0" err="1"/>
              <a:t>kaikilla</a:t>
            </a:r>
            <a:r>
              <a:rPr lang="en-US" sz="1400" dirty="0"/>
              <a:t> on </a:t>
            </a:r>
            <a:r>
              <a:rPr lang="en-US" sz="1400" dirty="0" err="1"/>
              <a:t>turvallinen</a:t>
            </a:r>
            <a:r>
              <a:rPr lang="en-US" sz="1400" dirty="0"/>
              <a:t> </a:t>
            </a:r>
            <a:r>
              <a:rPr lang="en-US" sz="1400" dirty="0" err="1"/>
              <a:t>olo</a:t>
            </a:r>
            <a:r>
              <a:rPr lang="en-US" sz="1400" dirty="0"/>
              <a:t> ja </a:t>
            </a:r>
            <a:r>
              <a:rPr lang="en-US" sz="1400" dirty="0" err="1"/>
              <a:t>mitä</a:t>
            </a:r>
            <a:r>
              <a:rPr lang="en-US" sz="1400" dirty="0"/>
              <a:t> </a:t>
            </a:r>
            <a:r>
              <a:rPr lang="en-US" sz="1400" dirty="0" err="1"/>
              <a:t>ei</a:t>
            </a:r>
            <a:r>
              <a:rPr lang="en-US" sz="1400" dirty="0"/>
              <a:t> </a:t>
            </a:r>
            <a:r>
              <a:rPr lang="en-US" sz="1400" dirty="0" err="1"/>
              <a:t>tapahdu</a:t>
            </a:r>
            <a:r>
              <a:rPr lang="en-US" sz="1400" dirty="0"/>
              <a:t> </a:t>
            </a:r>
            <a:r>
              <a:rPr lang="en-US" sz="1400" dirty="0" err="1"/>
              <a:t>turvallisessa</a:t>
            </a:r>
            <a:r>
              <a:rPr lang="en-US" sz="1400" dirty="0"/>
              <a:t> </a:t>
            </a:r>
            <a:r>
              <a:rPr lang="en-US" sz="1400" dirty="0" err="1"/>
              <a:t>tilassa</a:t>
            </a:r>
            <a:r>
              <a:rPr lang="en-US" sz="1400" dirty="0"/>
              <a:t>). </a:t>
            </a:r>
            <a:r>
              <a:rPr lang="en-US" sz="1400" b="1" dirty="0" err="1"/>
              <a:t>Kirjoittakaa</a:t>
            </a:r>
            <a:r>
              <a:rPr lang="en-US" sz="1400" b="1" dirty="0"/>
              <a:t> </a:t>
            </a:r>
            <a:r>
              <a:rPr lang="en-US" sz="1400" b="1" dirty="0" err="1"/>
              <a:t>yksi</a:t>
            </a:r>
            <a:r>
              <a:rPr lang="en-US" sz="1400" b="1" dirty="0"/>
              <a:t> </a:t>
            </a:r>
            <a:r>
              <a:rPr lang="en-US" sz="1400" b="1" dirty="0" err="1"/>
              <a:t>asia</a:t>
            </a:r>
            <a:r>
              <a:rPr lang="en-US" sz="1400" b="1" dirty="0"/>
              <a:t> / </a:t>
            </a:r>
            <a:r>
              <a:rPr lang="en-US" sz="1400" b="1" dirty="0" err="1"/>
              <a:t>lappu</a:t>
            </a:r>
            <a:r>
              <a:rPr lang="en-US" sz="1400" b="1" dirty="0"/>
              <a:t> ja </a:t>
            </a:r>
            <a:r>
              <a:rPr lang="en-US" sz="1400" b="1" dirty="0" err="1"/>
              <a:t>tuokaa</a:t>
            </a:r>
            <a:r>
              <a:rPr lang="en-US" sz="1400" b="1" dirty="0"/>
              <a:t> ne </a:t>
            </a:r>
            <a:r>
              <a:rPr lang="en-US" sz="1400" b="1" dirty="0" err="1"/>
              <a:t>eteen</a:t>
            </a:r>
            <a:r>
              <a:rPr lang="en-US" sz="1400" b="1" dirty="0"/>
              <a:t>.</a:t>
            </a:r>
          </a:p>
          <a:p>
            <a:pPr marL="0" indent="0">
              <a:buNone/>
            </a:pPr>
            <a:r>
              <a:rPr lang="en-US" sz="1400" dirty="0"/>
              <a:t>4. Kootaan </a:t>
            </a:r>
            <a:r>
              <a:rPr lang="en-US" sz="1400" dirty="0" err="1"/>
              <a:t>koko</a:t>
            </a:r>
            <a:r>
              <a:rPr lang="en-US" sz="1400" dirty="0"/>
              <a:t> </a:t>
            </a:r>
            <a:r>
              <a:rPr lang="en-US" sz="1400" dirty="0" err="1"/>
              <a:t>ryhmän</a:t>
            </a:r>
            <a:r>
              <a:rPr lang="en-US" sz="1400" dirty="0"/>
              <a:t> </a:t>
            </a:r>
            <a:r>
              <a:rPr lang="en-US" sz="1400" dirty="0" err="1"/>
              <a:t>ajatukset</a:t>
            </a:r>
            <a:r>
              <a:rPr lang="en-US" sz="1400" dirty="0"/>
              <a:t> </a:t>
            </a:r>
            <a:r>
              <a:rPr lang="en-US" sz="1400" dirty="0" err="1"/>
              <a:t>yhteen</a:t>
            </a:r>
            <a:r>
              <a:rPr lang="en-US" sz="1400" dirty="0"/>
              <a:t>, </a:t>
            </a:r>
            <a:r>
              <a:rPr lang="en-US" sz="1400" dirty="0" err="1"/>
              <a:t>katsotaan</a:t>
            </a:r>
            <a:r>
              <a:rPr lang="en-US" sz="1400" dirty="0"/>
              <a:t> </a:t>
            </a:r>
            <a:r>
              <a:rPr lang="en-US" sz="1400" dirty="0" err="1"/>
              <a:t>mitkä</a:t>
            </a:r>
            <a:r>
              <a:rPr lang="en-US" sz="1400" dirty="0"/>
              <a:t> </a:t>
            </a:r>
            <a:r>
              <a:rPr lang="en-US" sz="1400" dirty="0" err="1"/>
              <a:t>asiat</a:t>
            </a:r>
            <a:r>
              <a:rPr lang="en-US" sz="1400" dirty="0"/>
              <a:t> </a:t>
            </a:r>
            <a:r>
              <a:rPr lang="en-US" sz="1400" dirty="0" err="1"/>
              <a:t>nousevat</a:t>
            </a:r>
            <a:r>
              <a:rPr lang="en-US" sz="1400" dirty="0"/>
              <a:t> </a:t>
            </a:r>
            <a:r>
              <a:rPr lang="en-US" sz="1400" dirty="0" err="1"/>
              <a:t>eniten</a:t>
            </a:r>
            <a:r>
              <a:rPr lang="en-US" sz="1400" dirty="0"/>
              <a:t> </a:t>
            </a:r>
            <a:r>
              <a:rPr lang="en-US" sz="1400" dirty="0" err="1"/>
              <a:t>esille</a:t>
            </a:r>
            <a:r>
              <a:rPr lang="en-US" sz="1400" dirty="0"/>
              <a:t>.</a:t>
            </a:r>
          </a:p>
          <a:p>
            <a:endParaRPr lang="en-US" sz="1400" dirty="0"/>
          </a:p>
        </p:txBody>
      </p:sp>
      <p:sp>
        <p:nvSpPr>
          <p:cNvPr id="4" name="Päivämäärän paikkamerkki 3">
            <a:extLst>
              <a:ext uri="{FF2B5EF4-FFF2-40B4-BE49-F238E27FC236}">
                <a16:creationId xmlns:a16="http://schemas.microsoft.com/office/drawing/2014/main" id="{5827CE49-CF90-3A9B-A4FE-D5CAF655EDE7}"/>
              </a:ext>
            </a:extLst>
          </p:cNvPr>
          <p:cNvSpPr>
            <a:spLocks noGrp="1"/>
          </p:cNvSpPr>
          <p:nvPr>
            <p:ph type="dt" sz="half" idx="14"/>
          </p:nvPr>
        </p:nvSpPr>
        <p:spPr/>
        <p:txBody>
          <a:bodyPr/>
          <a:lstStyle/>
          <a:p>
            <a:pPr>
              <a:defRPr/>
            </a:pPr>
            <a:fld id="{DB59710E-6538-427C-A732-441F9B73C442}" type="datetime1">
              <a:rPr lang="fi-FI"/>
              <a:pPr>
                <a:defRPr/>
              </a:pPr>
              <a:t>25.6.2026</a:t>
            </a:fld>
            <a:endParaRPr lang="en-FI"/>
          </a:p>
        </p:txBody>
      </p:sp>
      <p:sp>
        <p:nvSpPr>
          <p:cNvPr id="5" name="Dian numeron paikkamerkki 4">
            <a:extLst>
              <a:ext uri="{FF2B5EF4-FFF2-40B4-BE49-F238E27FC236}">
                <a16:creationId xmlns:a16="http://schemas.microsoft.com/office/drawing/2014/main" id="{70918959-6C58-4EA1-6FBF-9F7D7CFB777B}"/>
              </a:ext>
            </a:extLst>
          </p:cNvPr>
          <p:cNvSpPr>
            <a:spLocks noGrp="1"/>
          </p:cNvSpPr>
          <p:nvPr>
            <p:ph type="sldNum" sz="quarter" idx="15"/>
          </p:nvPr>
        </p:nvSpPr>
        <p:spPr/>
        <p:txBody>
          <a:bodyPr/>
          <a:lstStyle/>
          <a:p>
            <a:pPr>
              <a:defRPr/>
            </a:pPr>
            <a:fld id="{240EC0E9-BBCA-4ECA-9CA2-8F21151B26B0}" type="slidenum">
              <a:rPr lang="en-FI"/>
              <a:pPr>
                <a:defRPr/>
              </a:pPr>
              <a:t>9</a:t>
            </a:fld>
            <a:endParaRPr lang="en-FI"/>
          </a:p>
        </p:txBody>
      </p:sp>
      <p:sp>
        <p:nvSpPr>
          <p:cNvPr id="6" name="Kuvan paikkamerkki 5">
            <a:extLst>
              <a:ext uri="{FF2B5EF4-FFF2-40B4-BE49-F238E27FC236}">
                <a16:creationId xmlns:a16="http://schemas.microsoft.com/office/drawing/2014/main" id="{1A9CDC06-643A-0944-A779-A189F127DBDD}"/>
              </a:ext>
            </a:extLst>
          </p:cNvPr>
          <p:cNvSpPr>
            <a:spLocks noGrp="1"/>
          </p:cNvSpPr>
          <p:nvPr>
            <p:ph type="pic" sz="quarter" idx="12"/>
          </p:nvPr>
        </p:nvSpPr>
        <p:spPr/>
      </p:sp>
    </p:spTree>
    <p:extLst>
      <p:ext uri="{BB962C8B-B14F-4D97-AF65-F5344CB8AC3E}">
        <p14:creationId xmlns:p14="http://schemas.microsoft.com/office/powerpoint/2010/main" val="2364383909"/>
      </p:ext>
    </p:extLst>
  </p:cSld>
  <p:clrMapOvr>
    <a:masterClrMapping/>
  </p:clrMapOvr>
</p:sld>
</file>

<file path=ppt/theme/theme1.xml><?xml version="1.0" encoding="utf-8"?>
<a:theme xmlns:a="http://schemas.openxmlformats.org/drawingml/2006/main" name="Kuopio Office-teema">
  <a:themeElements>
    <a:clrScheme name="Kuopio teema 2022">
      <a:dk1>
        <a:srgbClr val="000000"/>
      </a:dk1>
      <a:lt1>
        <a:srgbClr val="FFFFFF"/>
      </a:lt1>
      <a:dk2>
        <a:srgbClr val="275D38"/>
      </a:dk2>
      <a:lt2>
        <a:srgbClr val="F6EB61"/>
      </a:lt2>
      <a:accent1>
        <a:srgbClr val="F277C6"/>
      </a:accent1>
      <a:accent2>
        <a:srgbClr val="240E61"/>
      </a:accent2>
      <a:accent3>
        <a:srgbClr val="FDAA63"/>
      </a:accent3>
      <a:accent4>
        <a:srgbClr val="5971DF"/>
      </a:accent4>
      <a:accent5>
        <a:srgbClr val="CEFF8C"/>
      </a:accent5>
      <a:accent6>
        <a:srgbClr val="E56954"/>
      </a:accent6>
      <a:hlink>
        <a:srgbClr val="5971DF"/>
      </a:hlink>
      <a:folHlink>
        <a:srgbClr val="8030A7"/>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uopio_mallipohja.potx" id="{BC5429B6-33D5-406C-8176-38727EAA08F1}" vid="{708366DF-08EA-4776-9F39-C1F1A70BBA6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65553D131F5D7B49A42F4C67D12431EA" ma:contentTypeVersion="4" ma:contentTypeDescription="Luo uusi asiakirja." ma:contentTypeScope="" ma:versionID="3aaede549eff62052a2ab522b4dbf86d">
  <xsd:schema xmlns:xsd="http://www.w3.org/2001/XMLSchema" xmlns:xs="http://www.w3.org/2001/XMLSchema" xmlns:p="http://schemas.microsoft.com/office/2006/metadata/properties" xmlns:ns2="27ab71b5-cdee-4343-8a4b-4d213340aa4f" targetNamespace="http://schemas.microsoft.com/office/2006/metadata/properties" ma:root="true" ma:fieldsID="d985bdd8d308ce2727a7fccdffad074d" ns2:_="">
    <xsd:import namespace="27ab71b5-cdee-4343-8a4b-4d213340aa4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ab71b5-cdee-4343-8a4b-4d213340aa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2230BD7-A758-42BB-A270-12177AEBD2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ab71b5-cdee-4343-8a4b-4d213340aa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8B0BF27-0B2B-471E-B6E3-1EAB15283917}">
  <ds:schemaRefs>
    <ds:schemaRef ds:uri="http://schemas.microsoft.com/sharepoint/v3/contenttype/forms"/>
  </ds:schemaRefs>
</ds:datastoreItem>
</file>

<file path=customXml/itemProps3.xml><?xml version="1.0" encoding="utf-8"?>
<ds:datastoreItem xmlns:ds="http://schemas.openxmlformats.org/officeDocument/2006/customXml" ds:itemID="{BDAB19CD-A279-44F7-9AEB-D4403D519BB5}">
  <ds:schemaRefs>
    <ds:schemaRef ds:uri="http://schemas.microsoft.com/office/2006/metadata/properties"/>
    <ds:schemaRef ds:uri="http://schemas.microsoft.com/office/infopath/2007/PartnerControls"/>
    <ds:schemaRef ds:uri="http://schemas.microsoft.com/sharepoint/v3"/>
    <ds:schemaRef ds:uri="http://purl.org/dc/terms/"/>
    <ds:schemaRef ds:uri="a6db7673-297e-4ccc-adeb-eb5ebc756bc0"/>
    <ds:schemaRef ds:uri="http://schemas.microsoft.com/office/2006/documentManagement/types"/>
    <ds:schemaRef ds:uri="http://schemas.openxmlformats.org/package/2006/metadata/core-properties"/>
    <ds:schemaRef ds:uri="0d6d4dba-695f-45ba-b49a-c33d35e8033f"/>
    <ds:schemaRef ds:uri="http://purl.org/dc/elements/1.1/"/>
    <ds:schemaRef ds:uri="c4a1da25-6feb-468b-b2bd-3c22cfe74ca6"/>
    <ds:schemaRef ds:uri="http://www.w3.org/XML/1998/namespace"/>
    <ds:schemaRef ds:uri="http://purl.org/dc/dcmitype/"/>
  </ds:schemaRefs>
</ds:datastoreItem>
</file>

<file path=docMetadata/LabelInfo.xml><?xml version="1.0" encoding="utf-8"?>
<clbl:labelList xmlns:clbl="http://schemas.microsoft.com/office/2020/mipLabelMetadata">
  <clbl:label id="{3275d267-0136-4bb0-819c-20810c1b0dd1}" enabled="1" method="Privileged" siteId="{e4fe067b-23eb-4679-8fd5-938ea7d95911}" contentBits="0" removed="0"/>
  <clbl:label id="{ec6c237e-88ea-4cc3-94ef-595b27a8ebf9}" enabled="0" method="" siteId="{ec6c237e-88ea-4cc3-94ef-595b27a8ebf9}" removed="1"/>
</clbl:labelList>
</file>

<file path=docProps/app.xml><?xml version="1.0" encoding="utf-8"?>
<Properties xmlns="http://schemas.openxmlformats.org/officeDocument/2006/extended-properties" xmlns:vt="http://schemas.openxmlformats.org/officeDocument/2006/docPropsVTypes">
  <Template/>
  <TotalTime>0</TotalTime>
  <Words>143</Words>
  <Application>Microsoft Office PowerPoint</Application>
  <PresentationFormat>Näytössä katseltava esitys (16:9)</PresentationFormat>
  <Paragraphs>9</Paragraphs>
  <Slides>11</Slides>
  <Notes>0</Notes>
  <HiddenSlides>0</HiddenSlides>
  <MMClips>0</MMClips>
  <ScaleCrop>false</ScaleCrop>
  <HeadingPairs>
    <vt:vector size="4" baseType="variant">
      <vt:variant>
        <vt:lpstr>Teema</vt:lpstr>
      </vt:variant>
      <vt:variant>
        <vt:i4>1</vt:i4>
      </vt:variant>
      <vt:variant>
        <vt:lpstr>Dian otsikot</vt:lpstr>
      </vt:variant>
      <vt:variant>
        <vt:i4>11</vt:i4>
      </vt:variant>
    </vt:vector>
  </HeadingPairs>
  <TitlesOfParts>
    <vt:vector size="12" baseType="lpstr">
      <vt:lpstr>Kuopio Office-teema</vt:lpstr>
      <vt:lpstr>Turvallisemman tilan periaatteet</vt:lpstr>
      <vt:lpstr>Oppituntien aikana</vt:lpstr>
      <vt:lpstr>Turvallisuuden tunne</vt:lpstr>
      <vt:lpstr>Mitä tarkoittaa turvallisempi tila? </vt:lpstr>
      <vt:lpstr>PowerPoint-esitys</vt:lpstr>
      <vt:lpstr>Lakeja, jotka liittyvät turvallisemman tilan periaatteisiin</vt:lpstr>
      <vt:lpstr>Miksi turvallisemman tilan periaatteita tarvitaan?</vt:lpstr>
      <vt:lpstr>Lämmittelyharjoitus</vt:lpstr>
      <vt:lpstr>Pienryhmätyöskentely</vt:lpstr>
      <vt:lpstr>PowerPoint-esitys</vt:lpstr>
      <vt:lpstr>Ryhmän turvallisemman tilan periaatteet / ehdotukset koulun turvallisemman tilan periaatteiksi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553</cp:revision>
  <dcterms:created xsi:type="dcterms:W3CDTF">2026-06-04T11:11:28Z</dcterms:created>
  <dcterms:modified xsi:type="dcterms:W3CDTF">2026-06-26T05:59:53Z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0x01010065553D131F5D7B49A42F4C67D12431EA</vt:lpwstr>
  </property>
  <property fmtid="{D5CDD505-2E9C-101B-9397-08002B2CF9AE}" pid="3" name="MediaServiceImageTags">
    <vt:lpwstr/>
  </property>
</Properties>
</file>